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91" r:id="rId7"/>
    <p:sldId id="259" r:id="rId8"/>
    <p:sldId id="260" r:id="rId9"/>
    <p:sldId id="292" r:id="rId10"/>
    <p:sldId id="293" r:id="rId11"/>
    <p:sldId id="294" r:id="rId12"/>
    <p:sldId id="295" r:id="rId13"/>
    <p:sldId id="261" r:id="rId14"/>
    <p:sldId id="296" r:id="rId15"/>
    <p:sldId id="262"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Lst>
  <p:sldSz cx="9144000" cy="5143500"/>
  <p:notesSz cx="6858000" cy="9144000"/>
  <p:embeddedFontLst>
    <p:embeddedFont>
      <p:font typeface="Bebas Neue" panose="020B0606020202050201"/>
      <p:regular r:id="rId32"/>
    </p:embeddedFont>
    <p:embeddedFont>
      <p:font typeface="Arimo" panose="020B0604020202020204"/>
      <p:regular r:id="rId33"/>
    </p:embeddedFont>
    <p:embeddedFont>
      <p:font typeface="Arial Rounded MT Bold" panose="020F0704030504030204" charset="0"/>
      <p:regular r:id="rId34"/>
    </p:embeddedFont>
    <p:embeddedFont>
      <p:font typeface="Calibri" panose="020F050202020403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227ee146c3c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27ee146c3c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227ee146c3c_0_2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7ee146c3c_0_2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227ee146c3c_0_2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27ee146c3c_0_2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27ee146c3c_0_2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27ee146c3c_0_2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27ee146c3c_0_2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27ee146c3c_0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227ee146c3c_0_3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27ee146c3c_0_3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g227ee146c3c_0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27ee146c3c_0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02350" y="1025375"/>
            <a:ext cx="5139300" cy="2596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type="subTitle" idx="1"/>
          </p:nvPr>
        </p:nvSpPr>
        <p:spPr>
          <a:xfrm>
            <a:off x="2338300" y="3621525"/>
            <a:ext cx="4528800" cy="411600"/>
          </a:xfrm>
          <a:prstGeom prst="rect">
            <a:avLst/>
          </a:prstGeom>
          <a:gradFill>
            <a:gsLst>
              <a:gs pos="0">
                <a:schemeClr val="accent2"/>
              </a:gs>
              <a:gs pos="100000">
                <a:schemeClr val="dk2"/>
              </a:gs>
            </a:gsLst>
            <a:lin ang="5400012" scaled="0"/>
          </a:gra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 name="Google Shape;13;p2"/>
          <p:cNvSpPr txBox="1"/>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 name="Google Shape;14;p2"/>
          <p:cNvSpPr txBox="1"/>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panose="020B0606020202050201"/>
              <a:buNone/>
              <a:defRPr>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 name="Google Shape;15;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9" name="Shape 69"/>
        <p:cNvGrpSpPr/>
        <p:nvPr/>
      </p:nvGrpSpPr>
      <p:grpSpPr>
        <a:xfrm>
          <a:off x="0" y="0"/>
          <a:ext cx="0" cy="0"/>
          <a:chOff x="0" y="0"/>
          <a:chExt cx="0" cy="0"/>
        </a:xfrm>
      </p:grpSpPr>
      <p:sp>
        <p:nvSpPr>
          <p:cNvPr id="70" name="Google Shape;70;p11"/>
          <p:cNvSpPr txBox="1"/>
          <p:nvPr>
            <p:ph type="title" hasCustomPrompt="1"/>
          </p:nvPr>
        </p:nvSpPr>
        <p:spPr>
          <a:xfrm>
            <a:off x="1856350" y="1757825"/>
            <a:ext cx="5431200" cy="12162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 name="Google Shape;71;p11"/>
          <p:cNvSpPr txBox="1"/>
          <p:nvPr>
            <p:ph type="subTitle" idx="1"/>
          </p:nvPr>
        </p:nvSpPr>
        <p:spPr>
          <a:xfrm>
            <a:off x="1856350" y="2974100"/>
            <a:ext cx="54312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72" name="Google Shape;72;p11"/>
          <p:cNvSpPr txBox="1"/>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1"/>
          <p:cNvSpPr txBox="1"/>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1"/>
          <p:cNvSpPr txBox="1"/>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panose="020B0606020202050201"/>
              <a:buNone/>
              <a:defRPr>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6" name="Google Shape;76;p11"/>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11"/>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78"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9" name="Google Shape;19;p3"/>
          <p:cNvSpPr txBox="1"/>
          <p:nvPr>
            <p:ph type="subTitle" idx="1"/>
          </p:nvPr>
        </p:nvSpPr>
        <p:spPr>
          <a:xfrm>
            <a:off x="2431100" y="3530450"/>
            <a:ext cx="45804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1" name="Google Shape;21;p3"/>
          <p:cNvSpPr txBox="1"/>
          <p:nvPr>
            <p:ph type="subTitle" idx="3"/>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p:nvPr>
            <p:ph type="subTitle" idx="4"/>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type="subTitle" idx="5"/>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3"/>
          <p:cNvSpPr txBox="1"/>
          <p:nvPr>
            <p:ph type="subTitle" idx="6"/>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panose="020B0606020202050201"/>
              <a:buNone/>
              <a:defRPr>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5" name="Google Shape;25;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539500"/>
            <a:ext cx="4401300" cy="1369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type="body" idx="1"/>
          </p:nvPr>
        </p:nvSpPr>
        <p:spPr>
          <a:xfrm>
            <a:off x="720000" y="1909375"/>
            <a:ext cx="6233400" cy="2694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17500" rtl="0">
              <a:lnSpc>
                <a:spcPct val="100000"/>
              </a:lnSpc>
              <a:spcBef>
                <a:spcPts val="1000"/>
              </a:spcBef>
              <a:spcAft>
                <a:spcPts val="0"/>
              </a:spcAft>
              <a:buClr>
                <a:schemeClr val="lt2"/>
              </a:buClr>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cxnSp>
        <p:nvCxnSpPr>
          <p:cNvPr id="30" name="Google Shape;30;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2" name="Shape 32"/>
        <p:cNvGrpSpPr/>
        <p:nvPr/>
      </p:nvGrpSpPr>
      <p:grpSpPr>
        <a:xfrm>
          <a:off x="0" y="0"/>
          <a:ext cx="0" cy="0"/>
          <a:chOff x="0" y="0"/>
          <a:chExt cx="0" cy="0"/>
        </a:xfrm>
      </p:grpSpPr>
      <p:sp>
        <p:nvSpPr>
          <p:cNvPr id="33" name="Google Shape;33;p5"/>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5"/>
          <p:cNvSpPr txBox="1"/>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5" name="Google Shape;35;p5"/>
          <p:cNvSpPr txBox="1"/>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36" name="Google Shape;36;p5"/>
          <p:cNvSpPr txBox="1"/>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700"/>
              <a:buFont typeface="Bebas Neue" panose="020B0606020202050201"/>
              <a:buNone/>
              <a:defRPr sz="27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9pPr>
          </a:lstStyle>
          <a:p/>
        </p:txBody>
      </p:sp>
      <p:sp>
        <p:nvSpPr>
          <p:cNvPr id="37" name="Google Shape;37;p5"/>
          <p:cNvSpPr txBox="1"/>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700"/>
              <a:buFont typeface="Bebas Neue" panose="020B0606020202050201"/>
              <a:buNone/>
              <a:defRPr sz="27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700"/>
              <a:buFont typeface="Bebas Neue" panose="020B0606020202050201"/>
              <a:buNone/>
              <a:defRPr sz="2700">
                <a:latin typeface="Bebas Neue" panose="020B0606020202050201"/>
                <a:ea typeface="Bebas Neue" panose="020B0606020202050201"/>
                <a:cs typeface="Bebas Neue" panose="020B0606020202050201"/>
                <a:sym typeface="Bebas Neue" panose="020B0606020202050201"/>
              </a:defRPr>
            </a:lvl9pPr>
          </a:lstStyle>
          <a:p/>
        </p:txBody>
      </p:sp>
      <p:cxnSp>
        <p:nvCxnSpPr>
          <p:cNvPr id="38" name="Google Shape;38;p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2" name="Google Shape;42;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720000" y="53945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400"/>
              <a:buFont typeface="Nunito Light"/>
              <a:buChar char="○"/>
              <a:defRPr/>
            </a:lvl2pPr>
            <a:lvl3pPr lvl="2" algn="ctr" rtl="0">
              <a:lnSpc>
                <a:spcPct val="100000"/>
              </a:lnSpc>
              <a:spcBef>
                <a:spcPts val="0"/>
              </a:spcBef>
              <a:spcAft>
                <a:spcPts val="0"/>
              </a:spcAft>
              <a:buClr>
                <a:srgbClr val="E76A28"/>
              </a:buClr>
              <a:buSzPts val="1400"/>
              <a:buFont typeface="Nunito Light"/>
              <a:buChar char="■"/>
              <a:defRPr/>
            </a:lvl3pPr>
            <a:lvl4pPr lvl="3" algn="ctr" rtl="0">
              <a:lnSpc>
                <a:spcPct val="100000"/>
              </a:lnSpc>
              <a:spcBef>
                <a:spcPts val="0"/>
              </a:spcBef>
              <a:spcAft>
                <a:spcPts val="0"/>
              </a:spcAft>
              <a:buClr>
                <a:srgbClr val="E76A28"/>
              </a:buClr>
              <a:buSzPts val="14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400"/>
              <a:buFont typeface="Nunito Light"/>
              <a:buChar char="●"/>
              <a:defRPr/>
            </a:lvl7pPr>
            <a:lvl8pPr lvl="7" algn="ctr" rtl="0">
              <a:lnSpc>
                <a:spcPct val="100000"/>
              </a:lnSpc>
              <a:spcBef>
                <a:spcPts val="0"/>
              </a:spcBef>
              <a:spcAft>
                <a:spcPts val="0"/>
              </a:spcAft>
              <a:buClr>
                <a:srgbClr val="999999"/>
              </a:buClr>
              <a:buSzPts val="14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p:txBody>
      </p:sp>
      <p:cxnSp>
        <p:nvCxnSpPr>
          <p:cNvPr id="47" name="Google Shape;47;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1969250" y="2047600"/>
            <a:ext cx="5205300" cy="1048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51" name="Google Shape;51;p8"/>
          <p:cNvSpPr txBox="1"/>
          <p:nvPr>
            <p:ph type="subTitle" idx="1"/>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8"/>
          <p:cNvSpPr txBox="1"/>
          <p:nvPr>
            <p:ph type="subTitle" idx="2"/>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8"/>
          <p:cNvSpPr txBox="1"/>
          <p:nvPr>
            <p:ph type="subTitle" idx="3"/>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8"/>
          <p:cNvSpPr txBox="1"/>
          <p:nvPr>
            <p:ph type="subTitle" idx="4"/>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panose="020B0606020202050201"/>
              <a:buNone/>
              <a:defRPr>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5" name="Google Shape;55;p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type="title"/>
          </p:nvPr>
        </p:nvSpPr>
        <p:spPr>
          <a:xfrm>
            <a:off x="2135550" y="1673950"/>
            <a:ext cx="4872900" cy="146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
        <p:nvSpPr>
          <p:cNvPr id="59" name="Google Shape;59;p9"/>
          <p:cNvSpPr txBox="1"/>
          <p:nvPr>
            <p:ph type="subTitle" idx="1"/>
          </p:nvPr>
        </p:nvSpPr>
        <p:spPr>
          <a:xfrm>
            <a:off x="2135550" y="3058350"/>
            <a:ext cx="4872900" cy="411600"/>
          </a:xfrm>
          <a:prstGeom prst="rect">
            <a:avLst/>
          </a:prstGeom>
          <a:gradFill>
            <a:gsLst>
              <a:gs pos="0">
                <a:schemeClr val="accent2"/>
              </a:gs>
              <a:gs pos="100000">
                <a:schemeClr val="dk2"/>
              </a:gs>
            </a:gsLst>
            <a:lin ang="5400700" scaled="0"/>
          </a:gra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60" name="Google Shape;60;p9"/>
          <p:cNvSpPr txBox="1"/>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9"/>
          <p:cNvSpPr txBox="1"/>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9"/>
          <p:cNvSpPr txBox="1"/>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Font typeface="Bebas Neue" panose="020B0606020202050201"/>
              <a:buNone/>
              <a:defRPr sz="1000">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9"/>
          <p:cNvSpPr txBox="1"/>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000"/>
              <a:buFont typeface="Bebas Neue" panose="020B0606020202050201"/>
              <a:buNone/>
              <a:defRPr>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4" name="Google Shape;64;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6" name="Shape 66"/>
        <p:cNvGrpSpPr/>
        <p:nvPr/>
      </p:nvGrpSpPr>
      <p:grpSpPr>
        <a:xfrm>
          <a:off x="0" y="0"/>
          <a:ext cx="0" cy="0"/>
          <a:chOff x="0" y="0"/>
          <a:chExt cx="0" cy="0"/>
        </a:xfrm>
      </p:grpSpPr>
      <p:sp>
        <p:nvSpPr>
          <p:cNvPr id="67" name="Google Shape;67;p10"/>
          <p:cNvSpPr/>
          <p:nvPr>
            <p:ph type="pic" idx="2"/>
          </p:nvPr>
        </p:nvSpPr>
        <p:spPr>
          <a:xfrm>
            <a:off x="0" y="-8100"/>
            <a:ext cx="9144000" cy="5143500"/>
          </a:xfrm>
          <a:prstGeom prst="rect">
            <a:avLst/>
          </a:prstGeom>
          <a:noFill/>
          <a:ln>
            <a:noFill/>
          </a:ln>
        </p:spPr>
      </p:sp>
      <p:sp>
        <p:nvSpPr>
          <p:cNvPr id="68" name="Google Shape;68;p10"/>
          <p:cNvSpPr txBox="1"/>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9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lin ang="8100019"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1pPr>
            <a:lvl2pPr marL="914400" lvl="1"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2pPr>
            <a:lvl3pPr marL="1371600" lvl="2"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3pPr>
            <a:lvl4pPr marL="1828800" lvl="3"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4pPr>
            <a:lvl5pPr marL="2286000" lvl="4"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5pPr>
            <a:lvl6pPr marL="2743200" lvl="5"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6pPr>
            <a:lvl7pPr marL="3200400" lvl="6"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7pPr>
            <a:lvl8pPr marL="3657600" lvl="7"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8pPr>
            <a:lvl9pPr marL="4114800" lvl="8"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87" name="Google Shape;87;p15"/>
          <p:cNvSpPr txBox="1"/>
          <p:nvPr>
            <p:ph type="ctrTitle"/>
          </p:nvPr>
        </p:nvSpPr>
        <p:spPr>
          <a:xfrm>
            <a:off x="2002155" y="1322070"/>
            <a:ext cx="5139055" cy="17468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t>Internship </a:t>
            </a:r>
            <a:r>
              <a:rPr lang="fr-FR" altLang="en-GB" sz="4800"/>
              <a:t>PRESENTATION</a:t>
            </a:r>
            <a:endParaRPr lang="fr-FR" altLang="en-GB" sz="4800"/>
          </a:p>
        </p:txBody>
      </p:sp>
      <p:sp>
        <p:nvSpPr>
          <p:cNvPr id="88" name="Google Shape;88;p15"/>
          <p:cNvSpPr txBox="1"/>
          <p:nvPr>
            <p:ph type="subTitle" idx="1"/>
          </p:nvPr>
        </p:nvSpPr>
        <p:spPr>
          <a:xfrm>
            <a:off x="2338300" y="3621525"/>
            <a:ext cx="4528800" cy="4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900"/>
              <a:t> Supervised By :  Oussama Rahmouni (under ADSELLO)</a:t>
            </a:r>
            <a:endParaRPr lang="en-GB" sz="900"/>
          </a:p>
        </p:txBody>
      </p:sp>
      <p:sp>
        <p:nvSpPr>
          <p:cNvPr id="89" name="Google Shape;89;p15"/>
          <p:cNvSpPr txBox="1"/>
          <p:nvPr>
            <p:ph type="subTitle" idx="2"/>
          </p:nvPr>
        </p:nvSpPr>
        <p:spPr>
          <a:xfrm>
            <a:off x="926525" y="232275"/>
            <a:ext cx="555000" cy="2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MENU</a:t>
            </a:r>
            <a:endParaRPr lang="en-GB"/>
          </a:p>
        </p:txBody>
      </p:sp>
      <p:sp>
        <p:nvSpPr>
          <p:cNvPr id="90" name="Google Shape;90;p15"/>
          <p:cNvSpPr txBox="1"/>
          <p:nvPr>
            <p:ph type="subTitle" idx="3"/>
          </p:nvPr>
        </p:nvSpPr>
        <p:spPr>
          <a:xfrm>
            <a:off x="1591406" y="232275"/>
            <a:ext cx="555000" cy="2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ANALYSIS</a:t>
            </a:r>
            <a:endParaRPr lang="en-GB"/>
          </a:p>
        </p:txBody>
      </p:sp>
      <p:sp>
        <p:nvSpPr>
          <p:cNvPr id="91" name="Google Shape;91;p15"/>
          <p:cNvSpPr txBox="1"/>
          <p:nvPr>
            <p:ph type="subTitle" idx="4"/>
          </p:nvPr>
        </p:nvSpPr>
        <p:spPr>
          <a:xfrm>
            <a:off x="2256288" y="232275"/>
            <a:ext cx="555000" cy="2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CONTACT</a:t>
            </a:r>
            <a:endParaRPr lang="en-GB"/>
          </a:p>
        </p:txBody>
      </p:sp>
      <p:sp>
        <p:nvSpPr>
          <p:cNvPr id="92" name="Google Shape;92;p15"/>
          <p:cNvSpPr txBox="1"/>
          <p:nvPr>
            <p:ph type="subTitle" idx="5"/>
          </p:nvPr>
        </p:nvSpPr>
        <p:spPr>
          <a:xfrm>
            <a:off x="7059175" y="186525"/>
            <a:ext cx="1371600" cy="30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ltLang="en-GB" sz="1000"/>
              <a:t>MANAR </a:t>
            </a:r>
            <a:endParaRPr lang="fr-FR" altLang="en-GB" sz="1000"/>
          </a:p>
          <a:p>
            <a:pPr marL="0" lvl="0" indent="0" algn="l" rtl="0">
              <a:spcBef>
                <a:spcPts val="0"/>
              </a:spcBef>
              <a:spcAft>
                <a:spcPts val="0"/>
              </a:spcAft>
              <a:buNone/>
            </a:pPr>
            <a:r>
              <a:rPr lang="fr-FR" altLang="en-GB" sz="1000"/>
              <a:t>SCHOOL MANAGING SYSTEM</a:t>
            </a:r>
            <a:endParaRPr lang="fr-FR" altLang="en-GB" sz="1000"/>
          </a:p>
        </p:txBody>
      </p:sp>
      <p:grpSp>
        <p:nvGrpSpPr>
          <p:cNvPr id="93" name="Google Shape;93;p15"/>
          <p:cNvGrpSpPr/>
          <p:nvPr/>
        </p:nvGrpSpPr>
        <p:grpSpPr>
          <a:xfrm>
            <a:off x="706038" y="267220"/>
            <a:ext cx="140222" cy="140409"/>
            <a:chOff x="2741000" y="199475"/>
            <a:chExt cx="191953" cy="192210"/>
          </a:xfrm>
        </p:grpSpPr>
        <p:sp>
          <p:nvSpPr>
            <p:cNvPr id="94" name="Google Shape;94;p1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 name="Google Shape;103;p15"/>
          <p:cNvGrpSpPr/>
          <p:nvPr/>
        </p:nvGrpSpPr>
        <p:grpSpPr>
          <a:xfrm>
            <a:off x="509200" y="1240968"/>
            <a:ext cx="1885938" cy="2275613"/>
            <a:chOff x="818300" y="1811250"/>
            <a:chExt cx="1885938" cy="2275613"/>
          </a:xfrm>
        </p:grpSpPr>
        <p:grpSp>
          <p:nvGrpSpPr>
            <p:cNvPr id="104" name="Google Shape;104;p15"/>
            <p:cNvGrpSpPr/>
            <p:nvPr/>
          </p:nvGrpSpPr>
          <p:grpSpPr>
            <a:xfrm>
              <a:off x="818300" y="1811250"/>
              <a:ext cx="1616075" cy="2275613"/>
              <a:chOff x="818300" y="2144625"/>
              <a:chExt cx="1616075" cy="2275613"/>
            </a:xfrm>
          </p:grpSpPr>
          <p:grpSp>
            <p:nvGrpSpPr>
              <p:cNvPr id="105" name="Google Shape;105;p15"/>
              <p:cNvGrpSpPr/>
              <p:nvPr/>
            </p:nvGrpSpPr>
            <p:grpSpPr>
              <a:xfrm>
                <a:off x="818300" y="2470076"/>
                <a:ext cx="1616065" cy="1564413"/>
                <a:chOff x="867250" y="2531276"/>
                <a:chExt cx="1616065" cy="1564413"/>
              </a:xfrm>
            </p:grpSpPr>
            <p:sp>
              <p:nvSpPr>
                <p:cNvPr id="106" name="Google Shape;106;p15"/>
                <p:cNvSpPr/>
                <p:nvPr/>
              </p:nvSpPr>
              <p:spPr>
                <a:xfrm>
                  <a:off x="867250" y="3173775"/>
                  <a:ext cx="916982" cy="921914"/>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5"/>
                <p:cNvSpPr/>
                <p:nvPr/>
              </p:nvSpPr>
              <p:spPr>
                <a:xfrm rot="-1490104">
                  <a:off x="1611679" y="2635340"/>
                  <a:ext cx="636418" cy="639841"/>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5"/>
                <p:cNvSpPr/>
                <p:nvPr/>
              </p:nvSpPr>
              <p:spPr>
                <a:xfrm rot="-1490218">
                  <a:off x="1870916" y="3323079"/>
                  <a:ext cx="525709" cy="528536"/>
                </a:xfrm>
                <a:custGeom>
                  <a:avLst/>
                  <a:gdLst/>
                  <a:ahLst/>
                  <a:cxnLst/>
                  <a:rect l="l" t="t" r="r" b="b"/>
                  <a:pathLst>
                    <a:path w="18781" h="18882" extrusionOk="0">
                      <a:moveTo>
                        <a:pt x="9274" y="3801"/>
                      </a:moveTo>
                      <a:cubicBezTo>
                        <a:pt x="12166" y="3801"/>
                        <a:pt x="14944" y="6056"/>
                        <a:pt x="14944" y="9441"/>
                      </a:cubicBezTo>
                      <a:cubicBezTo>
                        <a:pt x="14944" y="12543"/>
                        <a:pt x="12442" y="15078"/>
                        <a:pt x="9340" y="15078"/>
                      </a:cubicBezTo>
                      <a:lnTo>
                        <a:pt x="9307" y="15078"/>
                      </a:lnTo>
                      <a:cubicBezTo>
                        <a:pt x="4303" y="15078"/>
                        <a:pt x="1801" y="9007"/>
                        <a:pt x="5337" y="5471"/>
                      </a:cubicBezTo>
                      <a:cubicBezTo>
                        <a:pt x="6481" y="4317"/>
                        <a:pt x="7891" y="3801"/>
                        <a:pt x="9274" y="3801"/>
                      </a:cubicBezTo>
                      <a:close/>
                      <a:moveTo>
                        <a:pt x="9674" y="1"/>
                      </a:moveTo>
                      <a:cubicBezTo>
                        <a:pt x="9674" y="1"/>
                        <a:pt x="9440" y="468"/>
                        <a:pt x="9240" y="968"/>
                      </a:cubicBezTo>
                      <a:cubicBezTo>
                        <a:pt x="9173" y="1168"/>
                        <a:pt x="9107" y="1368"/>
                        <a:pt x="9040" y="1569"/>
                      </a:cubicBezTo>
                      <a:cubicBezTo>
                        <a:pt x="8873" y="1569"/>
                        <a:pt x="8706" y="1569"/>
                        <a:pt x="8540" y="1602"/>
                      </a:cubicBezTo>
                      <a:lnTo>
                        <a:pt x="8339" y="1635"/>
                      </a:lnTo>
                      <a:lnTo>
                        <a:pt x="8139" y="1669"/>
                      </a:lnTo>
                      <a:cubicBezTo>
                        <a:pt x="7973" y="1669"/>
                        <a:pt x="7806" y="1702"/>
                        <a:pt x="7639" y="1769"/>
                      </a:cubicBezTo>
                      <a:cubicBezTo>
                        <a:pt x="7539" y="1602"/>
                        <a:pt x="7405" y="1435"/>
                        <a:pt x="7272" y="1235"/>
                      </a:cubicBezTo>
                      <a:cubicBezTo>
                        <a:pt x="7139" y="1068"/>
                        <a:pt x="6938" y="835"/>
                        <a:pt x="6838" y="668"/>
                      </a:cubicBezTo>
                      <a:cubicBezTo>
                        <a:pt x="6705" y="535"/>
                        <a:pt x="6605" y="434"/>
                        <a:pt x="6605" y="434"/>
                      </a:cubicBezTo>
                      <a:lnTo>
                        <a:pt x="6271" y="568"/>
                      </a:lnTo>
                      <a:cubicBezTo>
                        <a:pt x="6004" y="635"/>
                        <a:pt x="5771" y="735"/>
                        <a:pt x="5537" y="835"/>
                      </a:cubicBezTo>
                      <a:cubicBezTo>
                        <a:pt x="5271" y="968"/>
                        <a:pt x="5004" y="1102"/>
                        <a:pt x="4837" y="1202"/>
                      </a:cubicBezTo>
                      <a:lnTo>
                        <a:pt x="4537" y="1402"/>
                      </a:lnTo>
                      <a:cubicBezTo>
                        <a:pt x="4537" y="1402"/>
                        <a:pt x="4570" y="1902"/>
                        <a:pt x="4704" y="2403"/>
                      </a:cubicBezTo>
                      <a:cubicBezTo>
                        <a:pt x="4737" y="2636"/>
                        <a:pt x="4804" y="2870"/>
                        <a:pt x="4837" y="3036"/>
                      </a:cubicBezTo>
                      <a:lnTo>
                        <a:pt x="4437" y="3337"/>
                      </a:lnTo>
                      <a:lnTo>
                        <a:pt x="4270" y="3470"/>
                      </a:lnTo>
                      <a:lnTo>
                        <a:pt x="4136" y="3603"/>
                      </a:lnTo>
                      <a:cubicBezTo>
                        <a:pt x="4003" y="3703"/>
                        <a:pt x="3870" y="3837"/>
                        <a:pt x="3770" y="3970"/>
                      </a:cubicBezTo>
                      <a:cubicBezTo>
                        <a:pt x="3603" y="3904"/>
                        <a:pt x="3403" y="3804"/>
                        <a:pt x="3169" y="3737"/>
                      </a:cubicBezTo>
                      <a:cubicBezTo>
                        <a:pt x="2702" y="3537"/>
                        <a:pt x="2202" y="3403"/>
                        <a:pt x="2202" y="3403"/>
                      </a:cubicBezTo>
                      <a:cubicBezTo>
                        <a:pt x="2168" y="3437"/>
                        <a:pt x="2135" y="3437"/>
                        <a:pt x="2135" y="3470"/>
                      </a:cubicBezTo>
                      <a:cubicBezTo>
                        <a:pt x="2102" y="3537"/>
                        <a:pt x="2035" y="3603"/>
                        <a:pt x="1968" y="3703"/>
                      </a:cubicBezTo>
                      <a:cubicBezTo>
                        <a:pt x="1801" y="3904"/>
                        <a:pt x="1668" y="4104"/>
                        <a:pt x="1501" y="4337"/>
                      </a:cubicBezTo>
                      <a:cubicBezTo>
                        <a:pt x="1368" y="4571"/>
                        <a:pt x="1201" y="4804"/>
                        <a:pt x="1101" y="5004"/>
                      </a:cubicBezTo>
                      <a:lnTo>
                        <a:pt x="934" y="5338"/>
                      </a:lnTo>
                      <a:cubicBezTo>
                        <a:pt x="934" y="5338"/>
                        <a:pt x="1268" y="5738"/>
                        <a:pt x="1635" y="6105"/>
                      </a:cubicBezTo>
                      <a:cubicBezTo>
                        <a:pt x="1801" y="6272"/>
                        <a:pt x="1968" y="6405"/>
                        <a:pt x="2102" y="6539"/>
                      </a:cubicBezTo>
                      <a:cubicBezTo>
                        <a:pt x="2035" y="6739"/>
                        <a:pt x="1968" y="6906"/>
                        <a:pt x="1902" y="7039"/>
                      </a:cubicBezTo>
                      <a:cubicBezTo>
                        <a:pt x="1902" y="7073"/>
                        <a:pt x="1868" y="7106"/>
                        <a:pt x="1868" y="7173"/>
                      </a:cubicBezTo>
                      <a:lnTo>
                        <a:pt x="1868" y="7206"/>
                      </a:lnTo>
                      <a:cubicBezTo>
                        <a:pt x="1868" y="7206"/>
                        <a:pt x="1801" y="7473"/>
                        <a:pt x="1701" y="7907"/>
                      </a:cubicBezTo>
                      <a:cubicBezTo>
                        <a:pt x="1535" y="7940"/>
                        <a:pt x="1301" y="7973"/>
                        <a:pt x="1101" y="8007"/>
                      </a:cubicBezTo>
                      <a:cubicBezTo>
                        <a:pt x="601" y="8140"/>
                        <a:pt x="67" y="8307"/>
                        <a:pt x="67" y="8307"/>
                      </a:cubicBezTo>
                      <a:cubicBezTo>
                        <a:pt x="67" y="8407"/>
                        <a:pt x="34" y="8540"/>
                        <a:pt x="34" y="8640"/>
                      </a:cubicBezTo>
                      <a:cubicBezTo>
                        <a:pt x="34" y="8874"/>
                        <a:pt x="34" y="9141"/>
                        <a:pt x="0" y="9441"/>
                      </a:cubicBezTo>
                      <a:cubicBezTo>
                        <a:pt x="0" y="9741"/>
                        <a:pt x="34" y="10008"/>
                        <a:pt x="34" y="10242"/>
                      </a:cubicBezTo>
                      <a:cubicBezTo>
                        <a:pt x="34" y="10342"/>
                        <a:pt x="67" y="10475"/>
                        <a:pt x="67" y="10575"/>
                      </a:cubicBezTo>
                      <a:cubicBezTo>
                        <a:pt x="67" y="10575"/>
                        <a:pt x="601" y="10742"/>
                        <a:pt x="1101" y="10842"/>
                      </a:cubicBezTo>
                      <a:cubicBezTo>
                        <a:pt x="1301" y="10909"/>
                        <a:pt x="1535" y="10942"/>
                        <a:pt x="1701" y="10975"/>
                      </a:cubicBezTo>
                      <a:cubicBezTo>
                        <a:pt x="1801" y="11376"/>
                        <a:pt x="1868" y="11676"/>
                        <a:pt x="1868" y="11676"/>
                      </a:cubicBezTo>
                      <a:lnTo>
                        <a:pt x="1868" y="11709"/>
                      </a:lnTo>
                      <a:cubicBezTo>
                        <a:pt x="1868" y="11743"/>
                        <a:pt x="1902" y="11809"/>
                        <a:pt x="1902" y="11843"/>
                      </a:cubicBezTo>
                      <a:cubicBezTo>
                        <a:pt x="1968" y="11976"/>
                        <a:pt x="2035" y="12143"/>
                        <a:pt x="2102" y="12343"/>
                      </a:cubicBezTo>
                      <a:cubicBezTo>
                        <a:pt x="1968" y="12443"/>
                        <a:pt x="1801" y="12610"/>
                        <a:pt x="1635" y="12777"/>
                      </a:cubicBezTo>
                      <a:cubicBezTo>
                        <a:pt x="1268" y="13144"/>
                        <a:pt x="934" y="13544"/>
                        <a:pt x="934" y="13544"/>
                      </a:cubicBezTo>
                      <a:lnTo>
                        <a:pt x="1101" y="13877"/>
                      </a:lnTo>
                      <a:cubicBezTo>
                        <a:pt x="1201" y="14044"/>
                        <a:pt x="1334" y="14278"/>
                        <a:pt x="1501" y="14545"/>
                      </a:cubicBezTo>
                      <a:cubicBezTo>
                        <a:pt x="1668" y="14778"/>
                        <a:pt x="1801" y="14978"/>
                        <a:pt x="1968" y="15178"/>
                      </a:cubicBezTo>
                      <a:cubicBezTo>
                        <a:pt x="2035" y="15278"/>
                        <a:pt x="2102" y="15345"/>
                        <a:pt x="2135" y="15379"/>
                      </a:cubicBezTo>
                      <a:cubicBezTo>
                        <a:pt x="2135" y="15412"/>
                        <a:pt x="2168" y="15445"/>
                        <a:pt x="2202" y="15479"/>
                      </a:cubicBezTo>
                      <a:cubicBezTo>
                        <a:pt x="2202" y="15479"/>
                        <a:pt x="2702" y="15312"/>
                        <a:pt x="3169" y="15145"/>
                      </a:cubicBezTo>
                      <a:cubicBezTo>
                        <a:pt x="3403" y="15078"/>
                        <a:pt x="3603" y="14978"/>
                        <a:pt x="3770" y="14912"/>
                      </a:cubicBezTo>
                      <a:cubicBezTo>
                        <a:pt x="3903" y="15078"/>
                        <a:pt x="4036" y="15178"/>
                        <a:pt x="4136" y="15278"/>
                      </a:cubicBezTo>
                      <a:lnTo>
                        <a:pt x="4270" y="15412"/>
                      </a:lnTo>
                      <a:lnTo>
                        <a:pt x="4437" y="15545"/>
                      </a:lnTo>
                      <a:lnTo>
                        <a:pt x="4837" y="15846"/>
                      </a:lnTo>
                      <a:cubicBezTo>
                        <a:pt x="4804" y="16012"/>
                        <a:pt x="4737" y="16246"/>
                        <a:pt x="4704" y="16479"/>
                      </a:cubicBezTo>
                      <a:cubicBezTo>
                        <a:pt x="4570" y="16946"/>
                        <a:pt x="4537" y="17480"/>
                        <a:pt x="4537" y="17480"/>
                      </a:cubicBezTo>
                      <a:lnTo>
                        <a:pt x="4837" y="17680"/>
                      </a:lnTo>
                      <a:cubicBezTo>
                        <a:pt x="5004" y="17780"/>
                        <a:pt x="5271" y="17880"/>
                        <a:pt x="5537" y="18014"/>
                      </a:cubicBezTo>
                      <a:cubicBezTo>
                        <a:pt x="5771" y="18147"/>
                        <a:pt x="6004" y="18247"/>
                        <a:pt x="6271" y="18314"/>
                      </a:cubicBezTo>
                      <a:lnTo>
                        <a:pt x="6605" y="18447"/>
                      </a:lnTo>
                      <a:cubicBezTo>
                        <a:pt x="6605" y="18447"/>
                        <a:pt x="6705" y="18347"/>
                        <a:pt x="6838" y="18181"/>
                      </a:cubicBezTo>
                      <a:cubicBezTo>
                        <a:pt x="6938" y="18047"/>
                        <a:pt x="7105" y="17847"/>
                        <a:pt x="7272" y="17647"/>
                      </a:cubicBezTo>
                      <a:cubicBezTo>
                        <a:pt x="7439" y="17413"/>
                        <a:pt x="7539" y="17280"/>
                        <a:pt x="7639" y="17113"/>
                      </a:cubicBezTo>
                      <a:cubicBezTo>
                        <a:pt x="7806" y="17180"/>
                        <a:pt x="7973" y="17213"/>
                        <a:pt x="8139" y="17213"/>
                      </a:cubicBezTo>
                      <a:lnTo>
                        <a:pt x="8339" y="17247"/>
                      </a:lnTo>
                      <a:lnTo>
                        <a:pt x="8540" y="17280"/>
                      </a:lnTo>
                      <a:cubicBezTo>
                        <a:pt x="8706" y="17313"/>
                        <a:pt x="8873" y="17313"/>
                        <a:pt x="9040" y="17313"/>
                      </a:cubicBezTo>
                      <a:cubicBezTo>
                        <a:pt x="9107" y="17480"/>
                        <a:pt x="9173" y="17714"/>
                        <a:pt x="9240" y="17914"/>
                      </a:cubicBezTo>
                      <a:cubicBezTo>
                        <a:pt x="9440" y="18414"/>
                        <a:pt x="9674" y="18881"/>
                        <a:pt x="9674" y="18881"/>
                      </a:cubicBezTo>
                      <a:lnTo>
                        <a:pt x="10041" y="18881"/>
                      </a:lnTo>
                      <a:lnTo>
                        <a:pt x="10408" y="18848"/>
                      </a:lnTo>
                      <a:cubicBezTo>
                        <a:pt x="10541" y="18848"/>
                        <a:pt x="10674" y="18814"/>
                        <a:pt x="10808" y="18781"/>
                      </a:cubicBezTo>
                      <a:cubicBezTo>
                        <a:pt x="11075" y="18748"/>
                        <a:pt x="11342" y="18714"/>
                        <a:pt x="11575" y="18648"/>
                      </a:cubicBezTo>
                      <a:lnTo>
                        <a:pt x="11942" y="18581"/>
                      </a:lnTo>
                      <a:cubicBezTo>
                        <a:pt x="11942" y="18581"/>
                        <a:pt x="12009" y="18047"/>
                        <a:pt x="12075" y="17547"/>
                      </a:cubicBezTo>
                      <a:cubicBezTo>
                        <a:pt x="12075" y="17313"/>
                        <a:pt x="12075" y="17080"/>
                        <a:pt x="12075" y="16913"/>
                      </a:cubicBezTo>
                      <a:cubicBezTo>
                        <a:pt x="12276" y="16813"/>
                        <a:pt x="12442" y="16780"/>
                        <a:pt x="12576" y="16713"/>
                      </a:cubicBezTo>
                      <a:lnTo>
                        <a:pt x="12743" y="16646"/>
                      </a:lnTo>
                      <a:lnTo>
                        <a:pt x="12909" y="16546"/>
                      </a:lnTo>
                      <a:cubicBezTo>
                        <a:pt x="13076" y="16479"/>
                        <a:pt x="13243" y="16413"/>
                        <a:pt x="13376" y="16313"/>
                      </a:cubicBezTo>
                      <a:cubicBezTo>
                        <a:pt x="13510" y="16413"/>
                        <a:pt x="13677" y="16579"/>
                        <a:pt x="13877" y="16713"/>
                      </a:cubicBezTo>
                      <a:cubicBezTo>
                        <a:pt x="14277" y="17013"/>
                        <a:pt x="14744" y="17280"/>
                        <a:pt x="14744" y="17280"/>
                      </a:cubicBezTo>
                      <a:lnTo>
                        <a:pt x="15011" y="17080"/>
                      </a:lnTo>
                      <a:cubicBezTo>
                        <a:pt x="15178" y="16946"/>
                        <a:pt x="15445" y="16780"/>
                        <a:pt x="15645" y="16579"/>
                      </a:cubicBezTo>
                      <a:cubicBezTo>
                        <a:pt x="15845" y="16379"/>
                        <a:pt x="16045" y="16212"/>
                        <a:pt x="16212" y="16046"/>
                      </a:cubicBezTo>
                      <a:lnTo>
                        <a:pt x="16445" y="15779"/>
                      </a:lnTo>
                      <a:cubicBezTo>
                        <a:pt x="16445" y="15779"/>
                        <a:pt x="16245" y="15312"/>
                        <a:pt x="16012" y="14845"/>
                      </a:cubicBezTo>
                      <a:cubicBezTo>
                        <a:pt x="15912" y="14645"/>
                        <a:pt x="15778" y="14445"/>
                        <a:pt x="15711" y="14311"/>
                      </a:cubicBezTo>
                      <a:lnTo>
                        <a:pt x="16012" y="13877"/>
                      </a:lnTo>
                      <a:lnTo>
                        <a:pt x="16112" y="13711"/>
                      </a:lnTo>
                      <a:lnTo>
                        <a:pt x="16212" y="13544"/>
                      </a:lnTo>
                      <a:cubicBezTo>
                        <a:pt x="16278" y="13444"/>
                        <a:pt x="16379" y="13310"/>
                        <a:pt x="16479" y="13110"/>
                      </a:cubicBezTo>
                      <a:cubicBezTo>
                        <a:pt x="16645" y="13110"/>
                        <a:pt x="16846" y="13144"/>
                        <a:pt x="17079" y="13144"/>
                      </a:cubicBezTo>
                      <a:cubicBezTo>
                        <a:pt x="17346" y="13177"/>
                        <a:pt x="17613" y="13185"/>
                        <a:pt x="17813" y="13185"/>
                      </a:cubicBezTo>
                      <a:cubicBezTo>
                        <a:pt x="18013" y="13185"/>
                        <a:pt x="18146" y="13177"/>
                        <a:pt x="18146" y="13177"/>
                      </a:cubicBezTo>
                      <a:cubicBezTo>
                        <a:pt x="18146" y="13144"/>
                        <a:pt x="18146" y="13144"/>
                        <a:pt x="18180" y="13110"/>
                      </a:cubicBezTo>
                      <a:cubicBezTo>
                        <a:pt x="18213" y="13044"/>
                        <a:pt x="18213" y="12943"/>
                        <a:pt x="18280" y="12843"/>
                      </a:cubicBezTo>
                      <a:cubicBezTo>
                        <a:pt x="18347" y="12643"/>
                        <a:pt x="18447" y="12376"/>
                        <a:pt x="18513" y="12110"/>
                      </a:cubicBezTo>
                      <a:lnTo>
                        <a:pt x="18714" y="11342"/>
                      </a:lnTo>
                      <a:cubicBezTo>
                        <a:pt x="18747" y="11109"/>
                        <a:pt x="18780" y="10975"/>
                        <a:pt x="18780" y="10975"/>
                      </a:cubicBezTo>
                      <a:cubicBezTo>
                        <a:pt x="18780" y="10975"/>
                        <a:pt x="18347" y="10675"/>
                        <a:pt x="17880" y="10442"/>
                      </a:cubicBezTo>
                      <a:cubicBezTo>
                        <a:pt x="17679" y="10375"/>
                        <a:pt x="17479" y="10242"/>
                        <a:pt x="17313" y="10175"/>
                      </a:cubicBezTo>
                      <a:lnTo>
                        <a:pt x="17346" y="9441"/>
                      </a:lnTo>
                      <a:lnTo>
                        <a:pt x="17313" y="8740"/>
                      </a:lnTo>
                      <a:cubicBezTo>
                        <a:pt x="17479" y="8674"/>
                        <a:pt x="17679" y="8540"/>
                        <a:pt x="17880" y="8440"/>
                      </a:cubicBezTo>
                      <a:cubicBezTo>
                        <a:pt x="18313" y="8207"/>
                        <a:pt x="18747" y="7907"/>
                        <a:pt x="18747" y="7907"/>
                      </a:cubicBezTo>
                      <a:cubicBezTo>
                        <a:pt x="18747" y="7907"/>
                        <a:pt x="18747" y="7773"/>
                        <a:pt x="18714" y="7540"/>
                      </a:cubicBezTo>
                      <a:lnTo>
                        <a:pt x="18513" y="6772"/>
                      </a:lnTo>
                      <a:cubicBezTo>
                        <a:pt x="18447" y="6505"/>
                        <a:pt x="18313" y="6239"/>
                        <a:pt x="18247" y="6038"/>
                      </a:cubicBezTo>
                      <a:cubicBezTo>
                        <a:pt x="18213" y="5938"/>
                        <a:pt x="18180" y="5838"/>
                        <a:pt x="18146" y="5805"/>
                      </a:cubicBezTo>
                      <a:cubicBezTo>
                        <a:pt x="18146" y="5772"/>
                        <a:pt x="18146" y="5738"/>
                        <a:pt x="18113" y="5705"/>
                      </a:cubicBezTo>
                      <a:cubicBezTo>
                        <a:pt x="18113" y="5705"/>
                        <a:pt x="17579" y="5705"/>
                        <a:pt x="17079" y="5738"/>
                      </a:cubicBezTo>
                      <a:cubicBezTo>
                        <a:pt x="16846" y="5738"/>
                        <a:pt x="16645" y="5772"/>
                        <a:pt x="16445" y="5772"/>
                      </a:cubicBezTo>
                      <a:cubicBezTo>
                        <a:pt x="16345" y="5605"/>
                        <a:pt x="16245" y="5438"/>
                        <a:pt x="16178" y="5338"/>
                      </a:cubicBezTo>
                      <a:lnTo>
                        <a:pt x="16112" y="5171"/>
                      </a:lnTo>
                      <a:lnTo>
                        <a:pt x="16012" y="5004"/>
                      </a:lnTo>
                      <a:lnTo>
                        <a:pt x="15711" y="4571"/>
                      </a:lnTo>
                      <a:cubicBezTo>
                        <a:pt x="15778" y="4404"/>
                        <a:pt x="15912" y="4237"/>
                        <a:pt x="16012" y="4037"/>
                      </a:cubicBezTo>
                      <a:cubicBezTo>
                        <a:pt x="16245" y="3570"/>
                        <a:pt x="16445" y="3103"/>
                        <a:pt x="16445" y="3103"/>
                      </a:cubicBezTo>
                      <a:lnTo>
                        <a:pt x="16212" y="2836"/>
                      </a:lnTo>
                      <a:cubicBezTo>
                        <a:pt x="16078" y="2669"/>
                        <a:pt x="15845" y="2469"/>
                        <a:pt x="15645" y="2302"/>
                      </a:cubicBezTo>
                      <a:cubicBezTo>
                        <a:pt x="15445" y="2102"/>
                        <a:pt x="15211" y="1936"/>
                        <a:pt x="15011" y="1802"/>
                      </a:cubicBezTo>
                      <a:lnTo>
                        <a:pt x="14744" y="1569"/>
                      </a:lnTo>
                      <a:cubicBezTo>
                        <a:pt x="14744" y="1569"/>
                        <a:pt x="14277" y="1869"/>
                        <a:pt x="13877" y="2169"/>
                      </a:cubicBezTo>
                      <a:cubicBezTo>
                        <a:pt x="13677" y="2302"/>
                        <a:pt x="13510" y="2436"/>
                        <a:pt x="13376" y="2569"/>
                      </a:cubicBezTo>
                      <a:cubicBezTo>
                        <a:pt x="13243" y="2469"/>
                        <a:pt x="13076" y="2403"/>
                        <a:pt x="12909" y="2336"/>
                      </a:cubicBezTo>
                      <a:lnTo>
                        <a:pt x="12743" y="2236"/>
                      </a:lnTo>
                      <a:lnTo>
                        <a:pt x="12576" y="2169"/>
                      </a:lnTo>
                      <a:cubicBezTo>
                        <a:pt x="12442" y="2102"/>
                        <a:pt x="12276" y="2036"/>
                        <a:pt x="12075" y="1969"/>
                      </a:cubicBezTo>
                      <a:cubicBezTo>
                        <a:pt x="12075" y="1802"/>
                        <a:pt x="12075" y="1569"/>
                        <a:pt x="12075" y="1335"/>
                      </a:cubicBezTo>
                      <a:cubicBezTo>
                        <a:pt x="12009" y="835"/>
                        <a:pt x="11942" y="301"/>
                        <a:pt x="11942" y="301"/>
                      </a:cubicBezTo>
                      <a:lnTo>
                        <a:pt x="11575" y="234"/>
                      </a:lnTo>
                      <a:cubicBezTo>
                        <a:pt x="11342" y="168"/>
                        <a:pt x="11075" y="101"/>
                        <a:pt x="10808" y="68"/>
                      </a:cubicBezTo>
                      <a:cubicBezTo>
                        <a:pt x="10674" y="68"/>
                        <a:pt x="10541" y="34"/>
                        <a:pt x="10408" y="34"/>
                      </a:cubicBezTo>
                      <a:lnTo>
                        <a:pt x="10041"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 name="Google Shape;109;p15"/>
              <p:cNvSpPr/>
              <p:nvPr/>
            </p:nvSpPr>
            <p:spPr>
              <a:xfrm>
                <a:off x="1075550" y="278486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5"/>
              <p:cNvSpPr/>
              <p:nvPr/>
            </p:nvSpPr>
            <p:spPr>
              <a:xfrm>
                <a:off x="1662950" y="21446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5"/>
              <p:cNvSpPr/>
              <p:nvPr/>
            </p:nvSpPr>
            <p:spPr>
              <a:xfrm>
                <a:off x="1857350" y="40345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5"/>
              <p:cNvSpPr/>
              <p:nvPr/>
            </p:nvSpPr>
            <p:spPr>
              <a:xfrm>
                <a:off x="972475" y="2603225"/>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5"/>
              <p:cNvSpPr/>
              <p:nvPr/>
            </p:nvSpPr>
            <p:spPr>
              <a:xfrm>
                <a:off x="1502050" y="43401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5"/>
              <p:cNvSpPr/>
              <p:nvPr/>
            </p:nvSpPr>
            <p:spPr>
              <a:xfrm>
                <a:off x="2354275" y="41034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 name="Google Shape;115;p15"/>
            <p:cNvSpPr/>
            <p:nvPr/>
          </p:nvSpPr>
          <p:spPr>
            <a:xfrm flipH="1">
              <a:off x="2323238" y="263425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 name="Google Shape;116;p15"/>
          <p:cNvGrpSpPr/>
          <p:nvPr/>
        </p:nvGrpSpPr>
        <p:grpSpPr>
          <a:xfrm>
            <a:off x="6810100" y="1117250"/>
            <a:ext cx="2059600" cy="2523048"/>
            <a:chOff x="2962600" y="1787438"/>
            <a:chExt cx="2059600" cy="2523048"/>
          </a:xfrm>
        </p:grpSpPr>
        <p:sp>
          <p:nvSpPr>
            <p:cNvPr id="117" name="Google Shape;117;p15"/>
            <p:cNvSpPr/>
            <p:nvPr/>
          </p:nvSpPr>
          <p:spPr>
            <a:xfrm>
              <a:off x="3488800" y="2222313"/>
              <a:ext cx="1161675" cy="555400"/>
            </a:xfrm>
            <a:custGeom>
              <a:avLst/>
              <a:gdLst/>
              <a:ahLst/>
              <a:cxnLst/>
              <a:rect l="l" t="t" r="r" b="b"/>
              <a:pathLst>
                <a:path w="46467" h="22216" extrusionOk="0">
                  <a:moveTo>
                    <a:pt x="24418" y="0"/>
                  </a:moveTo>
                  <a:cubicBezTo>
                    <a:pt x="17713" y="33"/>
                    <a:pt x="12042" y="5004"/>
                    <a:pt x="11175" y="11675"/>
                  </a:cubicBezTo>
                  <a:cubicBezTo>
                    <a:pt x="10975" y="11675"/>
                    <a:pt x="10808" y="11642"/>
                    <a:pt x="10608" y="11642"/>
                  </a:cubicBezTo>
                  <a:cubicBezTo>
                    <a:pt x="4737" y="11642"/>
                    <a:pt x="0" y="16378"/>
                    <a:pt x="0" y="22216"/>
                  </a:cubicBezTo>
                  <a:lnTo>
                    <a:pt x="46233" y="22216"/>
                  </a:lnTo>
                  <a:cubicBezTo>
                    <a:pt x="46367" y="21582"/>
                    <a:pt x="46467" y="20915"/>
                    <a:pt x="46467" y="20248"/>
                  </a:cubicBezTo>
                  <a:cubicBezTo>
                    <a:pt x="46467" y="15511"/>
                    <a:pt x="42598" y="11642"/>
                    <a:pt x="37827" y="11642"/>
                  </a:cubicBezTo>
                  <a:lnTo>
                    <a:pt x="37694" y="11642"/>
                  </a:lnTo>
                  <a:cubicBezTo>
                    <a:pt x="36827" y="4970"/>
                    <a:pt x="31156" y="0"/>
                    <a:pt x="2441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5"/>
            <p:cNvSpPr/>
            <p:nvPr/>
          </p:nvSpPr>
          <p:spPr>
            <a:xfrm>
              <a:off x="4188475" y="2631763"/>
              <a:ext cx="74225" cy="467850"/>
            </a:xfrm>
            <a:custGeom>
              <a:avLst/>
              <a:gdLst/>
              <a:ahLst/>
              <a:cxnLst/>
              <a:rect l="l" t="t" r="r" b="b"/>
              <a:pathLst>
                <a:path w="2969" h="18714" extrusionOk="0">
                  <a:moveTo>
                    <a:pt x="0" y="0"/>
                  </a:moveTo>
                  <a:lnTo>
                    <a:pt x="0" y="15245"/>
                  </a:lnTo>
                  <a:lnTo>
                    <a:pt x="1468" y="18714"/>
                  </a:lnTo>
                  <a:lnTo>
                    <a:pt x="2969" y="15245"/>
                  </a:lnTo>
                  <a:lnTo>
                    <a:pt x="2969" y="0"/>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5"/>
            <p:cNvSpPr/>
            <p:nvPr/>
          </p:nvSpPr>
          <p:spPr>
            <a:xfrm>
              <a:off x="3904100" y="2545038"/>
              <a:ext cx="75075" cy="467850"/>
            </a:xfrm>
            <a:custGeom>
              <a:avLst/>
              <a:gdLst/>
              <a:ahLst/>
              <a:cxnLst/>
              <a:rect l="l" t="t" r="r" b="b"/>
              <a:pathLst>
                <a:path w="3003" h="18714" extrusionOk="0">
                  <a:moveTo>
                    <a:pt x="1501" y="0"/>
                  </a:moveTo>
                  <a:lnTo>
                    <a:pt x="0" y="3469"/>
                  </a:lnTo>
                  <a:lnTo>
                    <a:pt x="0" y="18714"/>
                  </a:lnTo>
                  <a:lnTo>
                    <a:pt x="3002" y="18714"/>
                  </a:lnTo>
                  <a:lnTo>
                    <a:pt x="3002" y="3469"/>
                  </a:lnTo>
                  <a:lnTo>
                    <a:pt x="1501"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5"/>
            <p:cNvSpPr/>
            <p:nvPr/>
          </p:nvSpPr>
          <p:spPr>
            <a:xfrm>
              <a:off x="2962600" y="2574213"/>
              <a:ext cx="1161675" cy="555425"/>
            </a:xfrm>
            <a:custGeom>
              <a:avLst/>
              <a:gdLst/>
              <a:ahLst/>
              <a:cxnLst/>
              <a:rect l="l" t="t" r="r" b="b"/>
              <a:pathLst>
                <a:path w="46467" h="22217" extrusionOk="0">
                  <a:moveTo>
                    <a:pt x="24417" y="1"/>
                  </a:moveTo>
                  <a:cubicBezTo>
                    <a:pt x="17713" y="1"/>
                    <a:pt x="12042" y="4971"/>
                    <a:pt x="11175" y="11609"/>
                  </a:cubicBezTo>
                  <a:lnTo>
                    <a:pt x="10574" y="11609"/>
                  </a:lnTo>
                  <a:cubicBezTo>
                    <a:pt x="4737" y="11609"/>
                    <a:pt x="0" y="16346"/>
                    <a:pt x="0" y="22217"/>
                  </a:cubicBezTo>
                  <a:lnTo>
                    <a:pt x="46233" y="22217"/>
                  </a:lnTo>
                  <a:cubicBezTo>
                    <a:pt x="46366" y="21583"/>
                    <a:pt x="46433" y="20916"/>
                    <a:pt x="46467" y="20249"/>
                  </a:cubicBezTo>
                  <a:cubicBezTo>
                    <a:pt x="46467" y="15479"/>
                    <a:pt x="42597" y="11609"/>
                    <a:pt x="37827" y="11609"/>
                  </a:cubicBezTo>
                  <a:lnTo>
                    <a:pt x="37694" y="11609"/>
                  </a:lnTo>
                  <a:cubicBezTo>
                    <a:pt x="36826" y="4971"/>
                    <a:pt x="31156" y="1"/>
                    <a:pt x="24417"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5"/>
            <p:cNvSpPr/>
            <p:nvPr/>
          </p:nvSpPr>
          <p:spPr>
            <a:xfrm>
              <a:off x="3491300" y="2730163"/>
              <a:ext cx="194325" cy="158475"/>
            </a:xfrm>
            <a:custGeom>
              <a:avLst/>
              <a:gdLst/>
              <a:ahLst/>
              <a:cxnLst/>
              <a:rect l="l" t="t" r="r" b="b"/>
              <a:pathLst>
                <a:path w="7773" h="6339" fill="none" extrusionOk="0">
                  <a:moveTo>
                    <a:pt x="0" y="2302"/>
                  </a:moveTo>
                  <a:cubicBezTo>
                    <a:pt x="3269" y="1"/>
                    <a:pt x="7773" y="2302"/>
                    <a:pt x="7773" y="6339"/>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5"/>
            <p:cNvSpPr/>
            <p:nvPr/>
          </p:nvSpPr>
          <p:spPr>
            <a:xfrm>
              <a:off x="3452100" y="2751838"/>
              <a:ext cx="80075" cy="82600"/>
            </a:xfrm>
            <a:custGeom>
              <a:avLst/>
              <a:gdLst/>
              <a:ahLst/>
              <a:cxnLst/>
              <a:rect l="l" t="t" r="r" b="b"/>
              <a:pathLst>
                <a:path w="3203" h="3304" extrusionOk="0">
                  <a:moveTo>
                    <a:pt x="735" y="1"/>
                  </a:moveTo>
                  <a:lnTo>
                    <a:pt x="1" y="3303"/>
                  </a:lnTo>
                  <a:lnTo>
                    <a:pt x="3203" y="2303"/>
                  </a:lnTo>
                  <a:lnTo>
                    <a:pt x="7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5"/>
            <p:cNvSpPr/>
            <p:nvPr/>
          </p:nvSpPr>
          <p:spPr>
            <a:xfrm>
              <a:off x="3452100" y="2875263"/>
              <a:ext cx="194325" cy="158475"/>
            </a:xfrm>
            <a:custGeom>
              <a:avLst/>
              <a:gdLst/>
              <a:ahLst/>
              <a:cxnLst/>
              <a:rect l="l" t="t" r="r" b="b"/>
              <a:pathLst>
                <a:path w="7773" h="6339" fill="none" extrusionOk="0">
                  <a:moveTo>
                    <a:pt x="7773" y="4037"/>
                  </a:moveTo>
                  <a:cubicBezTo>
                    <a:pt x="4504" y="6339"/>
                    <a:pt x="1" y="4037"/>
                    <a:pt x="1" y="1"/>
                  </a:cubicBezTo>
                </a:path>
              </a:pathLst>
            </a:custGeom>
            <a:solidFill>
              <a:schemeClr val="lt1"/>
            </a:solidFill>
            <a:ln w="317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5"/>
            <p:cNvSpPr/>
            <p:nvPr/>
          </p:nvSpPr>
          <p:spPr>
            <a:xfrm>
              <a:off x="3605550" y="2929488"/>
              <a:ext cx="80075" cy="82575"/>
            </a:xfrm>
            <a:custGeom>
              <a:avLst/>
              <a:gdLst/>
              <a:ahLst/>
              <a:cxnLst/>
              <a:rect l="l" t="t" r="r" b="b"/>
              <a:pathLst>
                <a:path w="3203" h="3303" extrusionOk="0">
                  <a:moveTo>
                    <a:pt x="3203" y="0"/>
                  </a:moveTo>
                  <a:lnTo>
                    <a:pt x="0" y="1001"/>
                  </a:lnTo>
                  <a:lnTo>
                    <a:pt x="2469" y="3302"/>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5"/>
            <p:cNvSpPr/>
            <p:nvPr/>
          </p:nvSpPr>
          <p:spPr>
            <a:xfrm>
              <a:off x="3481113" y="3343700"/>
              <a:ext cx="381000" cy="495625"/>
            </a:xfrm>
            <a:custGeom>
              <a:avLst/>
              <a:gdLst/>
              <a:ahLst/>
              <a:cxnLst/>
              <a:rect l="l" t="t" r="r" b="b"/>
              <a:pathLst>
                <a:path w="15240" h="19825" extrusionOk="0">
                  <a:moveTo>
                    <a:pt x="13597" y="1"/>
                  </a:moveTo>
                  <a:cubicBezTo>
                    <a:pt x="13347" y="1"/>
                    <a:pt x="13085" y="89"/>
                    <a:pt x="12843" y="294"/>
                  </a:cubicBezTo>
                  <a:lnTo>
                    <a:pt x="4404" y="8733"/>
                  </a:lnTo>
                  <a:lnTo>
                    <a:pt x="4404" y="5698"/>
                  </a:lnTo>
                  <a:cubicBezTo>
                    <a:pt x="4404" y="5298"/>
                    <a:pt x="4304" y="4931"/>
                    <a:pt x="4137" y="4564"/>
                  </a:cubicBezTo>
                  <a:cubicBezTo>
                    <a:pt x="4003" y="4297"/>
                    <a:pt x="3837" y="4063"/>
                    <a:pt x="3636" y="3863"/>
                  </a:cubicBezTo>
                  <a:lnTo>
                    <a:pt x="2702" y="2929"/>
                  </a:lnTo>
                  <a:cubicBezTo>
                    <a:pt x="2452" y="2690"/>
                    <a:pt x="2149" y="2582"/>
                    <a:pt x="1854" y="2582"/>
                  </a:cubicBezTo>
                  <a:cubicBezTo>
                    <a:pt x="1243" y="2582"/>
                    <a:pt x="668" y="3044"/>
                    <a:pt x="668" y="3763"/>
                  </a:cubicBezTo>
                  <a:cubicBezTo>
                    <a:pt x="668" y="4063"/>
                    <a:pt x="801" y="4364"/>
                    <a:pt x="1035" y="4597"/>
                  </a:cubicBezTo>
                  <a:lnTo>
                    <a:pt x="1268" y="4831"/>
                  </a:lnTo>
                  <a:cubicBezTo>
                    <a:pt x="1735" y="5331"/>
                    <a:pt x="2035" y="5998"/>
                    <a:pt x="2035" y="6699"/>
                  </a:cubicBezTo>
                  <a:lnTo>
                    <a:pt x="0" y="14104"/>
                  </a:lnTo>
                  <a:cubicBezTo>
                    <a:pt x="0" y="14704"/>
                    <a:pt x="234" y="15271"/>
                    <a:pt x="668" y="15705"/>
                  </a:cubicBezTo>
                  <a:lnTo>
                    <a:pt x="4137" y="19174"/>
                  </a:lnTo>
                  <a:cubicBezTo>
                    <a:pt x="4587" y="19608"/>
                    <a:pt x="5171" y="19825"/>
                    <a:pt x="5750" y="19825"/>
                  </a:cubicBezTo>
                  <a:cubicBezTo>
                    <a:pt x="6330" y="19825"/>
                    <a:pt x="6905" y="19608"/>
                    <a:pt x="7339" y="19174"/>
                  </a:cubicBezTo>
                  <a:lnTo>
                    <a:pt x="13177" y="13337"/>
                  </a:lnTo>
                  <a:cubicBezTo>
                    <a:pt x="13410" y="13103"/>
                    <a:pt x="13510" y="12803"/>
                    <a:pt x="13510" y="12503"/>
                  </a:cubicBezTo>
                  <a:cubicBezTo>
                    <a:pt x="13510" y="11784"/>
                    <a:pt x="12935" y="11307"/>
                    <a:pt x="12335" y="11307"/>
                  </a:cubicBezTo>
                  <a:cubicBezTo>
                    <a:pt x="12044" y="11307"/>
                    <a:pt x="11748" y="11418"/>
                    <a:pt x="11509" y="11669"/>
                  </a:cubicBezTo>
                  <a:lnTo>
                    <a:pt x="12176" y="10968"/>
                  </a:lnTo>
                  <a:cubicBezTo>
                    <a:pt x="13186" y="10135"/>
                    <a:pt x="12361" y="8843"/>
                    <a:pt x="11408" y="8843"/>
                  </a:cubicBezTo>
                  <a:cubicBezTo>
                    <a:pt x="11210" y="8843"/>
                    <a:pt x="11006" y="8899"/>
                    <a:pt x="10811" y="9027"/>
                  </a:cubicBezTo>
                  <a:lnTo>
                    <a:pt x="10811" y="9027"/>
                  </a:lnTo>
                  <a:lnTo>
                    <a:pt x="10842" y="9000"/>
                  </a:lnTo>
                  <a:cubicBezTo>
                    <a:pt x="11542" y="8119"/>
                    <a:pt x="10811" y="7035"/>
                    <a:pt x="9933" y="7035"/>
                  </a:cubicBezTo>
                  <a:cubicBezTo>
                    <a:pt x="9682" y="7035"/>
                    <a:pt x="9419" y="7124"/>
                    <a:pt x="9174" y="7332"/>
                  </a:cubicBezTo>
                  <a:lnTo>
                    <a:pt x="14511" y="1962"/>
                  </a:lnTo>
                  <a:cubicBezTo>
                    <a:pt x="15239" y="1103"/>
                    <a:pt x="14486" y="1"/>
                    <a:pt x="13597"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6" name="Google Shape;126;p15"/>
            <p:cNvGrpSpPr/>
            <p:nvPr/>
          </p:nvGrpSpPr>
          <p:grpSpPr>
            <a:xfrm>
              <a:off x="4068550" y="3518650"/>
              <a:ext cx="503452" cy="791836"/>
              <a:chOff x="6398413" y="1345150"/>
              <a:chExt cx="503452" cy="791836"/>
            </a:xfrm>
          </p:grpSpPr>
          <p:sp>
            <p:nvSpPr>
              <p:cNvPr id="127" name="Google Shape;127;p15"/>
              <p:cNvSpPr/>
              <p:nvPr/>
            </p:nvSpPr>
            <p:spPr>
              <a:xfrm>
                <a:off x="6450067" y="1345150"/>
                <a:ext cx="402560" cy="348494"/>
              </a:xfrm>
              <a:custGeom>
                <a:avLst/>
                <a:gdLst/>
                <a:ahLst/>
                <a:cxnLst/>
                <a:rect l="l" t="t" r="r" b="b"/>
                <a:pathLst>
                  <a:path w="11176" h="9675" extrusionOk="0">
                    <a:moveTo>
                      <a:pt x="5571" y="0"/>
                    </a:moveTo>
                    <a:cubicBezTo>
                      <a:pt x="2569" y="0"/>
                      <a:pt x="67" y="2402"/>
                      <a:pt x="1" y="5438"/>
                    </a:cubicBezTo>
                    <a:lnTo>
                      <a:pt x="1" y="9674"/>
                    </a:lnTo>
                    <a:lnTo>
                      <a:pt x="1969" y="9674"/>
                    </a:lnTo>
                    <a:lnTo>
                      <a:pt x="1969" y="5438"/>
                    </a:lnTo>
                    <a:cubicBezTo>
                      <a:pt x="1969" y="3436"/>
                      <a:pt x="3603" y="1835"/>
                      <a:pt x="5571" y="1835"/>
                    </a:cubicBezTo>
                    <a:cubicBezTo>
                      <a:pt x="7573" y="1835"/>
                      <a:pt x="9174" y="3436"/>
                      <a:pt x="9207" y="5438"/>
                    </a:cubicBezTo>
                    <a:lnTo>
                      <a:pt x="9207" y="9674"/>
                    </a:lnTo>
                    <a:lnTo>
                      <a:pt x="11175" y="9674"/>
                    </a:lnTo>
                    <a:lnTo>
                      <a:pt x="11175" y="5438"/>
                    </a:lnTo>
                    <a:cubicBezTo>
                      <a:pt x="11075" y="2402"/>
                      <a:pt x="8607" y="0"/>
                      <a:pt x="5571"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5"/>
              <p:cNvSpPr/>
              <p:nvPr/>
            </p:nvSpPr>
            <p:spPr>
              <a:xfrm>
                <a:off x="6398413" y="1633534"/>
                <a:ext cx="503452" cy="503452"/>
              </a:xfrm>
              <a:custGeom>
                <a:avLst/>
                <a:gdLst/>
                <a:ahLst/>
                <a:cxnLst/>
                <a:rect l="l" t="t" r="r" b="b"/>
                <a:pathLst>
                  <a:path w="13977" h="13977" extrusionOk="0">
                    <a:moveTo>
                      <a:pt x="0" y="0"/>
                    </a:moveTo>
                    <a:lnTo>
                      <a:pt x="0" y="13977"/>
                    </a:lnTo>
                    <a:lnTo>
                      <a:pt x="13977" y="13977"/>
                    </a:lnTo>
                    <a:lnTo>
                      <a:pt x="13977"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5"/>
              <p:cNvSpPr/>
              <p:nvPr/>
            </p:nvSpPr>
            <p:spPr>
              <a:xfrm>
                <a:off x="6559426" y="1757302"/>
                <a:ext cx="159821" cy="136696"/>
              </a:xfrm>
              <a:custGeom>
                <a:avLst/>
                <a:gdLst/>
                <a:ahLst/>
                <a:cxnLst/>
                <a:rect l="l" t="t" r="r" b="b"/>
                <a:pathLst>
                  <a:path w="4437" h="3795" extrusionOk="0">
                    <a:moveTo>
                      <a:pt x="2535" y="0"/>
                    </a:moveTo>
                    <a:cubicBezTo>
                      <a:pt x="834" y="0"/>
                      <a:pt x="0" y="2035"/>
                      <a:pt x="1168" y="3236"/>
                    </a:cubicBezTo>
                    <a:cubicBezTo>
                      <a:pt x="1554" y="3622"/>
                      <a:pt x="2031" y="3795"/>
                      <a:pt x="2500" y="3795"/>
                    </a:cubicBezTo>
                    <a:cubicBezTo>
                      <a:pt x="3486" y="3795"/>
                      <a:pt x="4437" y="3032"/>
                      <a:pt x="4437" y="1901"/>
                    </a:cubicBezTo>
                    <a:cubicBezTo>
                      <a:pt x="4437" y="834"/>
                      <a:pt x="3569" y="0"/>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5"/>
              <p:cNvSpPr/>
              <p:nvPr/>
            </p:nvSpPr>
            <p:spPr>
              <a:xfrm>
                <a:off x="6625489" y="1836585"/>
                <a:ext cx="50500" cy="159857"/>
              </a:xfrm>
              <a:custGeom>
                <a:avLst/>
                <a:gdLst/>
                <a:ahLst/>
                <a:cxnLst/>
                <a:rect l="l" t="t" r="r" b="b"/>
                <a:pathLst>
                  <a:path w="1402" h="4438" extrusionOk="0">
                    <a:moveTo>
                      <a:pt x="1" y="1"/>
                    </a:moveTo>
                    <a:lnTo>
                      <a:pt x="1" y="3837"/>
                    </a:lnTo>
                    <a:cubicBezTo>
                      <a:pt x="1" y="4170"/>
                      <a:pt x="268" y="4437"/>
                      <a:pt x="568" y="4437"/>
                    </a:cubicBezTo>
                    <a:lnTo>
                      <a:pt x="801" y="4437"/>
                    </a:lnTo>
                    <a:cubicBezTo>
                      <a:pt x="1135" y="4437"/>
                      <a:pt x="1402" y="4170"/>
                      <a:pt x="1402" y="3837"/>
                    </a:cubicBezTo>
                    <a:lnTo>
                      <a:pt x="14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 name="Google Shape;131;p15"/>
            <p:cNvSpPr/>
            <p:nvPr/>
          </p:nvSpPr>
          <p:spPr>
            <a:xfrm>
              <a:off x="3257525" y="3245904"/>
              <a:ext cx="97800" cy="978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5"/>
            <p:cNvSpPr/>
            <p:nvPr/>
          </p:nvSpPr>
          <p:spPr>
            <a:xfrm>
              <a:off x="4650475" y="2222325"/>
              <a:ext cx="194400" cy="1944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5"/>
            <p:cNvSpPr/>
            <p:nvPr/>
          </p:nvSpPr>
          <p:spPr>
            <a:xfrm>
              <a:off x="3063125" y="2222313"/>
              <a:ext cx="194400" cy="194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5"/>
            <p:cNvSpPr/>
            <p:nvPr/>
          </p:nvSpPr>
          <p:spPr>
            <a:xfrm>
              <a:off x="3979175" y="3518650"/>
              <a:ext cx="42300" cy="4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5"/>
            <p:cNvSpPr/>
            <p:nvPr/>
          </p:nvSpPr>
          <p:spPr>
            <a:xfrm>
              <a:off x="4924400" y="4183554"/>
              <a:ext cx="97800" cy="978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5"/>
            <p:cNvSpPr/>
            <p:nvPr/>
          </p:nvSpPr>
          <p:spPr>
            <a:xfrm>
              <a:off x="3740425" y="1787438"/>
              <a:ext cx="80100" cy="801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5"/>
            <p:cNvSpPr/>
            <p:nvPr/>
          </p:nvSpPr>
          <p:spPr>
            <a:xfrm>
              <a:off x="3276975" y="4043338"/>
              <a:ext cx="80100" cy="8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 name="Text Box 0"/>
          <p:cNvSpPr txBox="1"/>
          <p:nvPr/>
        </p:nvSpPr>
        <p:spPr>
          <a:xfrm>
            <a:off x="3834765" y="4074795"/>
            <a:ext cx="1866265" cy="245110"/>
          </a:xfrm>
          <a:prstGeom prst="rect">
            <a:avLst/>
          </a:prstGeom>
          <a:noFill/>
          <a:ln w="9525">
            <a:noFill/>
          </a:ln>
        </p:spPr>
        <p:txBody>
          <a:bodyPr wrap="square">
            <a:spAutoFit/>
          </a:bodyPr>
          <a:p>
            <a:pPr marL="0" indent="0"/>
            <a:r>
              <a:rPr lang="en-US" sz="1000">
                <a:ln/>
                <a:solidFill>
                  <a:schemeClr val="tx1"/>
                </a:solidFill>
                <a:effectLst>
                  <a:outerShdw blurRad="38100" dist="19050" dir="2700000" algn="tl" rotWithShape="0">
                    <a:schemeClr val="dk1">
                      <a:alpha val="40000"/>
                    </a:schemeClr>
                  </a:outerShdw>
                </a:effectLst>
                <a:latin typeface="Arial Rounded MT Bold" panose="020F0704030504030204" charset="0"/>
                <a:cs typeface="Calibri" panose="020F0502020204030204" charset="0"/>
              </a:rPr>
              <a:t>By :  Houssam Abid</a:t>
            </a:r>
            <a:endParaRPr lang="en-US" sz="1000">
              <a:ln/>
              <a:solidFill>
                <a:schemeClr val="tx1"/>
              </a:solidFill>
              <a:effectLst>
                <a:outerShdw blurRad="38100" dist="19050" dir="2700000" algn="tl" rotWithShape="0">
                  <a:schemeClr val="dk1">
                    <a:alpha val="40000"/>
                  </a:schemeClr>
                </a:outerShdw>
              </a:effectLst>
              <a:latin typeface="Arial Rounded MT Bold" panose="020F0704030504030204" charset="0"/>
              <a:cs typeface="Calibri" panose="020F0502020204030204" charset="0"/>
            </a:endParaRPr>
          </a:p>
        </p:txBody>
      </p:sp>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rcRect t="10944" r="48462" b="20099"/>
          <a:stretch>
            <a:fillRect/>
          </a:stretch>
        </p:blipFill>
        <p:spPr>
          <a:xfrm>
            <a:off x="49530" y="4624705"/>
            <a:ext cx="477520" cy="4597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fr-FR" altLang="en-US"/>
              <a:t>Gant</a:t>
            </a:r>
            <a:endParaRPr lang="fr-FR" altLang="en-US"/>
          </a:p>
        </p:txBody>
      </p:sp>
      <p:pic>
        <p:nvPicPr>
          <p:cNvPr id="4" name="Picture 3" descr="GANT"/>
          <p:cNvPicPr>
            <a:picLocks noChangeAspect="1"/>
          </p:cNvPicPr>
          <p:nvPr/>
        </p:nvPicPr>
        <p:blipFill>
          <a:blip r:embed="rId1"/>
          <a:stretch>
            <a:fillRect/>
          </a:stretch>
        </p:blipFill>
        <p:spPr>
          <a:xfrm>
            <a:off x="1873885" y="1264920"/>
            <a:ext cx="5850890" cy="3034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sp>
        <p:nvSpPr>
          <p:cNvPr id="353" name="Google Shape;353;p20"/>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Technologie used</a:t>
            </a:r>
            <a:endParaRPr lang="en-GB"/>
          </a:p>
        </p:txBody>
      </p:sp>
      <p:grpSp>
        <p:nvGrpSpPr>
          <p:cNvPr id="354" name="Google Shape;354;p20"/>
          <p:cNvGrpSpPr/>
          <p:nvPr/>
        </p:nvGrpSpPr>
        <p:grpSpPr>
          <a:xfrm>
            <a:off x="4645145" y="1968444"/>
            <a:ext cx="1812900" cy="2424656"/>
            <a:chOff x="4645145" y="1884400"/>
            <a:chExt cx="1812900" cy="2424656"/>
          </a:xfrm>
        </p:grpSpPr>
        <p:sp>
          <p:nvSpPr>
            <p:cNvPr id="355" name="Google Shape;355;p20"/>
            <p:cNvSpPr txBox="1"/>
            <p:nvPr/>
          </p:nvSpPr>
          <p:spPr>
            <a:xfrm>
              <a:off x="4645145" y="1884400"/>
              <a:ext cx="1812900"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00">
                  <a:solidFill>
                    <a:schemeClr val="dk1"/>
                  </a:solidFill>
                  <a:latin typeface="Arimo" panose="020B0604020202020204"/>
                  <a:ea typeface="Arimo" panose="020B0604020202020204"/>
                  <a:cs typeface="Arimo" panose="020B0604020202020204"/>
                  <a:sym typeface="Arimo" panose="020B0604020202020204"/>
                </a:rPr>
                <a:t>Livewire is a PHP framework that enables the development of interactive web applications using the Laravel framework."Powergrid" refers to a Laravel package or library that provides functionality for creating data grids or tables with advanced features and capabilities</a:t>
              </a:r>
              <a:endParaRPr lang="en-GB" sz="500">
                <a:solidFill>
                  <a:schemeClr val="dk1"/>
                </a:solidFill>
                <a:latin typeface="Arimo" panose="020B0604020202020204"/>
                <a:ea typeface="Arimo" panose="020B0604020202020204"/>
                <a:cs typeface="Arimo" panose="020B0604020202020204"/>
                <a:sym typeface="Arimo" panose="020B0604020202020204"/>
              </a:endParaRPr>
            </a:p>
          </p:txBody>
        </p:sp>
        <p:sp>
          <p:nvSpPr>
            <p:cNvPr id="356" name="Google Shape;356;p20"/>
            <p:cNvSpPr/>
            <p:nvPr/>
          </p:nvSpPr>
          <p:spPr>
            <a:xfrm>
              <a:off x="5150645" y="3505056"/>
              <a:ext cx="801900" cy="804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600">
                  <a:solidFill>
                    <a:schemeClr val="lt1"/>
                  </a:solidFill>
                  <a:latin typeface="Bebas Neue" panose="020B0606020202050201"/>
                  <a:ea typeface="Bebas Neue" panose="020B0606020202050201"/>
                  <a:cs typeface="Bebas Neue" panose="020B0606020202050201"/>
                  <a:sym typeface="Bebas Neue" panose="020B0606020202050201"/>
                </a:rPr>
                <a:t>P&amp;L</a:t>
              </a:r>
              <a:endParaRPr lang="fr-FR" altLang="en-GB"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57" name="Google Shape;357;p20"/>
            <p:cNvSpPr txBox="1"/>
            <p:nvPr/>
          </p:nvSpPr>
          <p:spPr>
            <a:xfrm>
              <a:off x="4645145" y="2433100"/>
              <a:ext cx="1812900" cy="5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latin typeface="Bebas Neue" panose="020B0606020202050201"/>
                  <a:ea typeface="Bebas Neue" panose="020B0606020202050201"/>
                  <a:cs typeface="Bebas Neue" panose="020B0606020202050201"/>
                  <a:sym typeface="Bebas Neue" panose="020B0606020202050201"/>
                </a:rPr>
                <a:t>LARAVEL’s </a:t>
              </a:r>
              <a:endParaRPr lang="en-GB">
                <a:solidFill>
                  <a:schemeClr val="dk1"/>
                </a:solidFill>
                <a:latin typeface="Bebas Neue" panose="020B0606020202050201"/>
                <a:ea typeface="Bebas Neue" panose="020B0606020202050201"/>
                <a:cs typeface="Bebas Neue" panose="020B0606020202050201"/>
                <a:sym typeface="Bebas Neue" panose="020B0606020202050201"/>
              </a:endParaRPr>
            </a:p>
            <a:p>
              <a:pPr marL="0" lvl="0" indent="0" algn="ctr" rtl="0">
                <a:spcBef>
                  <a:spcPts val="0"/>
                </a:spcBef>
                <a:spcAft>
                  <a:spcPts val="0"/>
                </a:spcAft>
                <a:buNone/>
              </a:pPr>
              <a:r>
                <a:rPr lang="fr-FR" altLang="en-GB">
                  <a:solidFill>
                    <a:schemeClr val="dk1"/>
                  </a:solidFill>
                  <a:latin typeface="Bebas Neue" panose="020B0606020202050201"/>
                  <a:ea typeface="Bebas Neue" panose="020B0606020202050201"/>
                  <a:cs typeface="Bebas Neue" panose="020B0606020202050201"/>
                  <a:sym typeface="Bebas Neue" panose="020B0606020202050201"/>
                </a:rPr>
                <a:t>Livewire and powergrid</a:t>
              </a:r>
              <a:endParaRPr lang="fr-FR" altLang="en-GB">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grpSp>
        <p:nvGrpSpPr>
          <p:cNvPr id="358" name="Google Shape;358;p20"/>
          <p:cNvGrpSpPr/>
          <p:nvPr/>
        </p:nvGrpSpPr>
        <p:grpSpPr>
          <a:xfrm>
            <a:off x="713225" y="1968444"/>
            <a:ext cx="1812900" cy="2424648"/>
            <a:chOff x="713225" y="1884400"/>
            <a:chExt cx="1812900" cy="2424648"/>
          </a:xfrm>
        </p:grpSpPr>
        <p:sp>
          <p:nvSpPr>
            <p:cNvPr id="359" name="Google Shape;359;p20"/>
            <p:cNvSpPr/>
            <p:nvPr/>
          </p:nvSpPr>
          <p:spPr>
            <a:xfrm>
              <a:off x="1218725" y="3505048"/>
              <a:ext cx="801900" cy="804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600">
                  <a:solidFill>
                    <a:schemeClr val="lt1"/>
                  </a:solidFill>
                  <a:latin typeface="Bebas Neue" panose="020B0606020202050201"/>
                  <a:ea typeface="Bebas Neue" panose="020B0606020202050201"/>
                  <a:cs typeface="Bebas Neue" panose="020B0606020202050201"/>
                  <a:sym typeface="Bebas Neue" panose="020B0606020202050201"/>
                </a:rPr>
                <a:t>L</a:t>
              </a:r>
              <a:endParaRPr lang="fr-F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60" name="Google Shape;360;p20"/>
            <p:cNvSpPr txBox="1"/>
            <p:nvPr/>
          </p:nvSpPr>
          <p:spPr>
            <a:xfrm>
              <a:off x="713225" y="2433100"/>
              <a:ext cx="1812900" cy="5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700">
                  <a:solidFill>
                    <a:schemeClr val="dk1"/>
                  </a:solidFill>
                  <a:latin typeface="Bebas Neue" panose="020B0606020202050201"/>
                  <a:ea typeface="Bebas Neue" panose="020B0606020202050201"/>
                  <a:cs typeface="Bebas Neue" panose="020B0606020202050201"/>
                  <a:sym typeface="Bebas Neue" panose="020B0606020202050201"/>
                </a:rPr>
                <a:t>Laravel</a:t>
              </a:r>
              <a:endParaRPr lang="en-GB" sz="27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61" name="Google Shape;361;p20"/>
            <p:cNvSpPr txBox="1"/>
            <p:nvPr/>
          </p:nvSpPr>
          <p:spPr>
            <a:xfrm>
              <a:off x="713225" y="1884400"/>
              <a:ext cx="1812900"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600">
                  <a:solidFill>
                    <a:schemeClr val="dk1"/>
                  </a:solidFill>
                  <a:latin typeface="Arimo" panose="020B0604020202020204"/>
                  <a:ea typeface="Arimo" panose="020B0604020202020204"/>
                  <a:cs typeface="Arimo" panose="020B0604020202020204"/>
                  <a:sym typeface="Arimo" panose="020B0604020202020204"/>
                </a:rPr>
                <a:t>We will be using the Laravel framework, which is a popular and powerful PHP framework, for the development of the application.</a:t>
              </a:r>
              <a:endParaRPr lang="en-GB" sz="600">
                <a:solidFill>
                  <a:schemeClr val="dk1"/>
                </a:solidFill>
                <a:latin typeface="Arimo" panose="020B0604020202020204"/>
                <a:ea typeface="Arimo" panose="020B0604020202020204"/>
                <a:cs typeface="Arimo" panose="020B0604020202020204"/>
                <a:sym typeface="Arimo" panose="020B0604020202020204"/>
              </a:endParaRPr>
            </a:p>
          </p:txBody>
        </p:sp>
      </p:grpSp>
      <p:grpSp>
        <p:nvGrpSpPr>
          <p:cNvPr id="362" name="Google Shape;362;p20"/>
          <p:cNvGrpSpPr/>
          <p:nvPr/>
        </p:nvGrpSpPr>
        <p:grpSpPr>
          <a:xfrm>
            <a:off x="2679185" y="1968444"/>
            <a:ext cx="1812900" cy="2424648"/>
            <a:chOff x="2679185" y="1884400"/>
            <a:chExt cx="1812900" cy="2424648"/>
          </a:xfrm>
        </p:grpSpPr>
        <p:sp>
          <p:nvSpPr>
            <p:cNvPr id="363" name="Google Shape;363;p20"/>
            <p:cNvSpPr/>
            <p:nvPr/>
          </p:nvSpPr>
          <p:spPr>
            <a:xfrm>
              <a:off x="3184685" y="3505048"/>
              <a:ext cx="801900" cy="804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1200">
                  <a:solidFill>
                    <a:schemeClr val="lt1"/>
                  </a:solidFill>
                  <a:latin typeface="Bebas Neue" panose="020B0606020202050201"/>
                  <a:ea typeface="Bebas Neue" panose="020B0606020202050201"/>
                  <a:cs typeface="Bebas Neue" panose="020B0606020202050201"/>
                  <a:sym typeface="Bebas Neue" panose="020B0606020202050201"/>
                </a:rPr>
                <a:t>MysQL</a:t>
              </a:r>
              <a:endParaRPr lang="fr-FR" altLang="en-GB" sz="12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64" name="Google Shape;364;p20"/>
            <p:cNvSpPr txBox="1"/>
            <p:nvPr/>
          </p:nvSpPr>
          <p:spPr>
            <a:xfrm>
              <a:off x="2679185" y="2433100"/>
              <a:ext cx="1812900" cy="5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chemeClr val="dk1"/>
                  </a:solidFill>
                  <a:latin typeface="Bebas Neue" panose="020B0606020202050201"/>
                  <a:ea typeface="Bebas Neue" panose="020B0606020202050201"/>
                  <a:cs typeface="Bebas Neue" panose="020B0606020202050201"/>
                  <a:sym typeface="Bebas Neue" panose="020B0606020202050201"/>
                </a:rPr>
                <a:t>MySQL 8 for DB</a:t>
              </a:r>
              <a:endParaRPr lang="en-GB" sz="24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65" name="Google Shape;365;p20"/>
            <p:cNvSpPr txBox="1"/>
            <p:nvPr/>
          </p:nvSpPr>
          <p:spPr>
            <a:xfrm>
              <a:off x="2679185" y="1884400"/>
              <a:ext cx="1812900"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800">
                  <a:solidFill>
                    <a:schemeClr val="dk1"/>
                  </a:solidFill>
                  <a:latin typeface="Arimo" panose="020B0604020202020204"/>
                  <a:ea typeface="Arimo" panose="020B0604020202020204"/>
                  <a:cs typeface="Arimo" panose="020B0604020202020204"/>
                  <a:sym typeface="Arimo" panose="020B0604020202020204"/>
                </a:rPr>
                <a:t>MySQL 8 offers advanced features, improved performance, and enhanced security.</a:t>
              </a:r>
              <a:endParaRPr lang="en-GB" sz="800">
                <a:solidFill>
                  <a:schemeClr val="dk1"/>
                </a:solidFill>
                <a:latin typeface="Arimo" panose="020B0604020202020204"/>
                <a:ea typeface="Arimo" panose="020B0604020202020204"/>
                <a:cs typeface="Arimo" panose="020B0604020202020204"/>
                <a:sym typeface="Arimo" panose="020B0604020202020204"/>
              </a:endParaRPr>
            </a:p>
          </p:txBody>
        </p:sp>
      </p:grpSp>
      <p:grpSp>
        <p:nvGrpSpPr>
          <p:cNvPr id="366" name="Google Shape;366;p20"/>
          <p:cNvGrpSpPr/>
          <p:nvPr/>
        </p:nvGrpSpPr>
        <p:grpSpPr>
          <a:xfrm>
            <a:off x="6611099" y="1968444"/>
            <a:ext cx="1812900" cy="2424656"/>
            <a:chOff x="6611099" y="1884400"/>
            <a:chExt cx="1812900" cy="2424656"/>
          </a:xfrm>
        </p:grpSpPr>
        <p:sp>
          <p:nvSpPr>
            <p:cNvPr id="367" name="Google Shape;367;p20"/>
            <p:cNvSpPr/>
            <p:nvPr/>
          </p:nvSpPr>
          <p:spPr>
            <a:xfrm>
              <a:off x="7116599" y="3505056"/>
              <a:ext cx="801900" cy="8040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2600">
                  <a:solidFill>
                    <a:schemeClr val="lt1"/>
                  </a:solidFill>
                  <a:latin typeface="Bebas Neue" panose="020B0606020202050201"/>
                  <a:ea typeface="Bebas Neue" panose="020B0606020202050201"/>
                  <a:cs typeface="Bebas Neue" panose="020B0606020202050201"/>
                  <a:sym typeface="Bebas Neue" panose="020B0606020202050201"/>
                </a:rPr>
                <a:t>Py</a:t>
              </a:r>
              <a:endParaRPr lang="fr-FR" altLang="en-GB"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68" name="Google Shape;368;p20"/>
            <p:cNvSpPr txBox="1"/>
            <p:nvPr/>
          </p:nvSpPr>
          <p:spPr>
            <a:xfrm>
              <a:off x="6611099" y="2433100"/>
              <a:ext cx="1812900" cy="50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altLang="en-GB" sz="2700">
                  <a:solidFill>
                    <a:schemeClr val="dk1"/>
                  </a:solidFill>
                  <a:latin typeface="Bebas Neue" panose="020B0606020202050201"/>
                  <a:ea typeface="Bebas Neue" panose="020B0606020202050201"/>
                  <a:cs typeface="Bebas Neue" panose="020B0606020202050201"/>
                  <a:sym typeface="Bebas Neue" panose="020B0606020202050201"/>
                </a:rPr>
                <a:t>Python</a:t>
              </a:r>
              <a:endParaRPr lang="fr-FR" altLang="en-GB" sz="27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69" name="Google Shape;369;p20"/>
            <p:cNvSpPr txBox="1"/>
            <p:nvPr/>
          </p:nvSpPr>
          <p:spPr>
            <a:xfrm>
              <a:off x="6611099" y="1884400"/>
              <a:ext cx="1812900" cy="54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600">
                  <a:solidFill>
                    <a:schemeClr val="dk1"/>
                  </a:solidFill>
                  <a:latin typeface="Arimo" panose="020B0604020202020204"/>
                  <a:ea typeface="Arimo" panose="020B0604020202020204"/>
                  <a:cs typeface="Arimo" panose="020B0604020202020204"/>
                  <a:sym typeface="Arimo" panose="020B0604020202020204"/>
                </a:rPr>
                <a:t>"Powergrid" refers to a Laravel package or library that provides functionality for creating data grids or tables with advanced features and capabilities</a:t>
              </a:r>
              <a:endParaRPr lang="en-GB" sz="600">
                <a:solidFill>
                  <a:schemeClr val="dk1"/>
                </a:solidFill>
                <a:latin typeface="Arimo" panose="020B0604020202020204"/>
                <a:ea typeface="Arimo" panose="020B0604020202020204"/>
                <a:cs typeface="Arimo" panose="020B0604020202020204"/>
                <a:sym typeface="Arimo" panose="020B0604020202020204"/>
              </a:endParaRPr>
            </a:p>
          </p:txBody>
        </p:sp>
      </p:grpSp>
      <p:cxnSp>
        <p:nvCxnSpPr>
          <p:cNvPr id="370" name="Google Shape;370;p20"/>
          <p:cNvCxnSpPr>
            <a:stCxn id="359" idx="0"/>
            <a:endCxn id="360" idx="2"/>
          </p:cNvCxnSpPr>
          <p:nvPr/>
        </p:nvCxnSpPr>
        <p:spPr>
          <a:xfrm rot="10800000">
            <a:off x="1619675" y="3019992"/>
            <a:ext cx="0" cy="569100"/>
          </a:xfrm>
          <a:prstGeom prst="straightConnector1">
            <a:avLst/>
          </a:prstGeom>
          <a:noFill/>
          <a:ln w="9525" cap="flat" cmpd="sng">
            <a:solidFill>
              <a:schemeClr val="dk1"/>
            </a:solidFill>
            <a:prstDash val="solid"/>
            <a:round/>
            <a:headEnd type="oval" w="med" len="med"/>
            <a:tailEnd type="none" w="med" len="med"/>
          </a:ln>
        </p:spPr>
      </p:cxnSp>
      <p:cxnSp>
        <p:nvCxnSpPr>
          <p:cNvPr id="371" name="Google Shape;371;p20"/>
          <p:cNvCxnSpPr>
            <a:stCxn id="363" idx="0"/>
            <a:endCxn id="364" idx="2"/>
          </p:cNvCxnSpPr>
          <p:nvPr/>
        </p:nvCxnSpPr>
        <p:spPr>
          <a:xfrm rot="10800000">
            <a:off x="3585635" y="3019992"/>
            <a:ext cx="0" cy="569100"/>
          </a:xfrm>
          <a:prstGeom prst="straightConnector1">
            <a:avLst/>
          </a:prstGeom>
          <a:noFill/>
          <a:ln w="9525" cap="flat" cmpd="sng">
            <a:solidFill>
              <a:schemeClr val="dk1"/>
            </a:solidFill>
            <a:prstDash val="solid"/>
            <a:round/>
            <a:headEnd type="oval" w="med" len="med"/>
            <a:tailEnd type="none" w="med" len="med"/>
          </a:ln>
        </p:spPr>
      </p:cxnSp>
      <p:cxnSp>
        <p:nvCxnSpPr>
          <p:cNvPr id="372" name="Google Shape;372;p20"/>
          <p:cNvCxnSpPr>
            <a:stCxn id="357" idx="2"/>
            <a:endCxn id="356" idx="0"/>
          </p:cNvCxnSpPr>
          <p:nvPr/>
        </p:nvCxnSpPr>
        <p:spPr>
          <a:xfrm>
            <a:off x="5551595" y="3019944"/>
            <a:ext cx="0" cy="569100"/>
          </a:xfrm>
          <a:prstGeom prst="straightConnector1">
            <a:avLst/>
          </a:prstGeom>
          <a:noFill/>
          <a:ln w="9525" cap="flat" cmpd="sng">
            <a:solidFill>
              <a:schemeClr val="dk1"/>
            </a:solidFill>
            <a:prstDash val="solid"/>
            <a:round/>
            <a:headEnd type="none" w="med" len="med"/>
            <a:tailEnd type="oval" w="med" len="med"/>
          </a:ln>
        </p:spPr>
      </p:cxnSp>
      <p:cxnSp>
        <p:nvCxnSpPr>
          <p:cNvPr id="373" name="Google Shape;373;p20"/>
          <p:cNvCxnSpPr>
            <a:stCxn id="368" idx="2"/>
            <a:endCxn id="367" idx="0"/>
          </p:cNvCxnSpPr>
          <p:nvPr/>
        </p:nvCxnSpPr>
        <p:spPr>
          <a:xfrm>
            <a:off x="7517549" y="3019944"/>
            <a:ext cx="0" cy="569100"/>
          </a:xfrm>
          <a:prstGeom prst="straightConnector1">
            <a:avLst/>
          </a:prstGeom>
          <a:noFill/>
          <a:ln w="9525" cap="flat" cmpd="sng">
            <a:solidFill>
              <a:schemeClr val="dk1"/>
            </a:solidFill>
            <a:prstDash val="solid"/>
            <a:round/>
            <a:headEnd type="none" w="med" len="med"/>
            <a:tailEnd type="oval" w="med" len="med"/>
          </a:ln>
        </p:spPr>
      </p:cxnSp>
      <p:sp>
        <p:nvSpPr>
          <p:cNvPr id="374" name="Google Shape;374;p20"/>
          <p:cNvSpPr/>
          <p:nvPr/>
        </p:nvSpPr>
        <p:spPr>
          <a:xfrm>
            <a:off x="1360487" y="1354645"/>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0"/>
          <p:cNvSpPr/>
          <p:nvPr/>
        </p:nvSpPr>
        <p:spPr>
          <a:xfrm>
            <a:off x="3326447" y="1354645"/>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0"/>
          <p:cNvSpPr/>
          <p:nvPr/>
        </p:nvSpPr>
        <p:spPr>
          <a:xfrm>
            <a:off x="5292407" y="1354645"/>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0"/>
          <p:cNvSpPr/>
          <p:nvPr/>
        </p:nvSpPr>
        <p:spPr>
          <a:xfrm>
            <a:off x="7258361" y="1354645"/>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0" name="Picture 99"/>
          <p:cNvPicPr/>
          <p:nvPr/>
        </p:nvPicPr>
        <p:blipFill>
          <a:blip r:embed="rId1"/>
          <a:stretch>
            <a:fillRect/>
          </a:stretch>
        </p:blipFill>
        <p:spPr>
          <a:xfrm>
            <a:off x="4572000" y="2571750"/>
            <a:ext cx="0" cy="0"/>
          </a:xfrm>
          <a:prstGeom prst="rect">
            <a:avLst/>
          </a:prstGeom>
          <a:noFill/>
          <a:ln w="9525">
            <a:noFill/>
          </a:ln>
        </p:spPr>
      </p:pic>
      <p:pic>
        <p:nvPicPr>
          <p:cNvPr id="1" name="Picture 0" descr="pngegg (1)"/>
          <p:cNvPicPr>
            <a:picLocks noChangeAspect="1"/>
          </p:cNvPicPr>
          <p:nvPr/>
        </p:nvPicPr>
        <p:blipFill>
          <a:blip r:embed="rId2"/>
          <a:stretch>
            <a:fillRect/>
          </a:stretch>
        </p:blipFill>
        <p:spPr>
          <a:xfrm>
            <a:off x="1270000" y="1405255"/>
            <a:ext cx="698500" cy="349250"/>
          </a:xfrm>
          <a:prstGeom prst="rect">
            <a:avLst/>
          </a:prstGeom>
        </p:spPr>
      </p:pic>
      <p:pic>
        <p:nvPicPr>
          <p:cNvPr id="3" name="Picture 2" descr="pngegg (2)"/>
          <p:cNvPicPr>
            <a:picLocks noChangeAspect="1"/>
          </p:cNvPicPr>
          <p:nvPr/>
        </p:nvPicPr>
        <p:blipFill>
          <a:blip r:embed="rId3"/>
          <a:stretch>
            <a:fillRect/>
          </a:stretch>
        </p:blipFill>
        <p:spPr>
          <a:xfrm flipH="1">
            <a:off x="3423920" y="1452880"/>
            <a:ext cx="322580" cy="322580"/>
          </a:xfrm>
          <a:prstGeom prst="rect">
            <a:avLst/>
          </a:prstGeom>
        </p:spPr>
      </p:pic>
      <p:pic>
        <p:nvPicPr>
          <p:cNvPr id="6" name="Picture 5" descr="pngegg (3)"/>
          <p:cNvPicPr>
            <a:picLocks noChangeAspect="1"/>
          </p:cNvPicPr>
          <p:nvPr/>
        </p:nvPicPr>
        <p:blipFill>
          <a:blip r:embed="rId4"/>
          <a:stretch>
            <a:fillRect/>
          </a:stretch>
        </p:blipFill>
        <p:spPr>
          <a:xfrm>
            <a:off x="7356475" y="1452880"/>
            <a:ext cx="316230" cy="316230"/>
          </a:xfrm>
          <a:prstGeom prst="rect">
            <a:avLst/>
          </a:prstGeom>
          <a:effectLst>
            <a:innerShdw blurRad="63500" dist="50800" dir="2700000">
              <a:prstClr val="black">
                <a:alpha val="11000"/>
              </a:prstClr>
            </a:innerShdw>
          </a:effectLst>
        </p:spPr>
      </p:pic>
      <p:pic>
        <p:nvPicPr>
          <p:cNvPr id="8" name="Picture 7" descr="logomark@1x (1)"/>
          <p:cNvPicPr>
            <a:picLocks noChangeAspect="1"/>
          </p:cNvPicPr>
          <p:nvPr/>
        </p:nvPicPr>
        <p:blipFill>
          <a:blip r:embed="rId5"/>
          <a:stretch>
            <a:fillRect/>
          </a:stretch>
        </p:blipFill>
        <p:spPr>
          <a:xfrm>
            <a:off x="5374640" y="1473200"/>
            <a:ext cx="353695" cy="30226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1426210" y="2593975"/>
            <a:ext cx="6291580" cy="1048385"/>
          </a:xfrm>
        </p:spPr>
        <p:txBody>
          <a:bodyPr/>
          <a:p>
            <a:r>
              <a:rPr lang="fr-FR" altLang="en-GB">
                <a:sym typeface="+mn-ea"/>
              </a:rPr>
              <a:t>Interfaces and tests</a:t>
            </a:r>
            <a:br>
              <a:rPr lang="fr-FR" altLang="en-GB">
                <a:sym typeface="+mn-ea"/>
              </a:rPr>
            </a:br>
            <a:r>
              <a:rPr lang="fr-FR" altLang="en-GB" sz="800">
                <a:sym typeface="+mn-ea"/>
              </a:rPr>
              <a:t>screenshots</a:t>
            </a:r>
            <a:br>
              <a:rPr lang="fr-FR" altLang="en-GB">
                <a:sym typeface="+mn-ea"/>
              </a:rPr>
            </a:br>
            <a:endParaRPr lang="fr-FR"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the drag and drops</a:t>
            </a:r>
            <a:endParaRPr lang="fr-FR" altLang="en-GB" sz="600">
              <a:sym typeface="+mn-ea"/>
            </a:endParaRPr>
          </a:p>
        </p:txBody>
      </p:sp>
      <p:pic>
        <p:nvPicPr>
          <p:cNvPr id="1" name="Picture 0" descr="1 (1)"/>
          <p:cNvPicPr>
            <a:picLocks noChangeAspect="1"/>
          </p:cNvPicPr>
          <p:nvPr/>
        </p:nvPicPr>
        <p:blipFill>
          <a:blip r:embed="rId1"/>
          <a:stretch>
            <a:fillRect/>
          </a:stretch>
        </p:blipFill>
        <p:spPr>
          <a:xfrm>
            <a:off x="1376045" y="1588135"/>
            <a:ext cx="6391910" cy="26492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the drag and drops whith some errr handling</a:t>
            </a:r>
            <a:endParaRPr lang="fr-FR" altLang="en-GB" sz="600">
              <a:sym typeface="+mn-ea"/>
            </a:endParaRPr>
          </a:p>
        </p:txBody>
      </p:sp>
      <p:pic>
        <p:nvPicPr>
          <p:cNvPr id="2" name="Picture 1" descr="1 (2)"/>
          <p:cNvPicPr>
            <a:picLocks noChangeAspect="1"/>
          </p:cNvPicPr>
          <p:nvPr/>
        </p:nvPicPr>
        <p:blipFill>
          <a:blip r:embed="rId1"/>
          <a:srcRect l="3300" r="48425"/>
          <a:stretch>
            <a:fillRect/>
          </a:stretch>
        </p:blipFill>
        <p:spPr>
          <a:xfrm>
            <a:off x="2925445" y="1197610"/>
            <a:ext cx="1882140" cy="3277235"/>
          </a:xfrm>
          <a:prstGeom prst="rect">
            <a:avLst/>
          </a:prstGeom>
        </p:spPr>
      </p:pic>
      <p:pic>
        <p:nvPicPr>
          <p:cNvPr id="3" name="Picture 2" descr="1 (2)"/>
          <p:cNvPicPr>
            <a:picLocks noChangeAspect="1"/>
          </p:cNvPicPr>
          <p:nvPr/>
        </p:nvPicPr>
        <p:blipFill>
          <a:blip r:embed="rId1"/>
          <a:srcRect l="51157"/>
          <a:stretch>
            <a:fillRect/>
          </a:stretch>
        </p:blipFill>
        <p:spPr>
          <a:xfrm>
            <a:off x="5806440" y="1175385"/>
            <a:ext cx="1917065" cy="32994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1" name="Picture 0" descr="IMG-20230604-WA0004"/>
          <p:cNvPicPr>
            <a:picLocks noChangeAspect="1"/>
          </p:cNvPicPr>
          <p:nvPr/>
        </p:nvPicPr>
        <p:blipFill>
          <a:blip r:embed="rId1"/>
          <a:stretch>
            <a:fillRect/>
          </a:stretch>
        </p:blipFill>
        <p:spPr>
          <a:xfrm>
            <a:off x="1748155" y="1509395"/>
            <a:ext cx="5822950" cy="25311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3" name="Picture 2" descr="IMG-20230604-WA0005"/>
          <p:cNvPicPr>
            <a:picLocks noChangeAspect="1"/>
          </p:cNvPicPr>
          <p:nvPr/>
        </p:nvPicPr>
        <p:blipFill>
          <a:blip r:embed="rId1"/>
          <a:stretch>
            <a:fillRect/>
          </a:stretch>
        </p:blipFill>
        <p:spPr>
          <a:xfrm>
            <a:off x="1238885" y="1671320"/>
            <a:ext cx="6417310" cy="25755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1" name="Picture 0" descr="IMG-20230604-WA0007"/>
          <p:cNvPicPr>
            <a:picLocks noChangeAspect="1"/>
          </p:cNvPicPr>
          <p:nvPr/>
        </p:nvPicPr>
        <p:blipFill>
          <a:blip r:embed="rId1"/>
          <a:stretch>
            <a:fillRect/>
          </a:stretch>
        </p:blipFill>
        <p:spPr>
          <a:xfrm>
            <a:off x="1574800" y="1490980"/>
            <a:ext cx="5994400" cy="27743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3" name="Picture 2" descr="IMG-20230604-WA0009"/>
          <p:cNvPicPr>
            <a:picLocks noChangeAspect="1"/>
          </p:cNvPicPr>
          <p:nvPr/>
        </p:nvPicPr>
        <p:blipFill>
          <a:blip r:embed="rId1"/>
          <a:stretch>
            <a:fillRect/>
          </a:stretch>
        </p:blipFill>
        <p:spPr>
          <a:xfrm>
            <a:off x="1422400" y="1563370"/>
            <a:ext cx="6299200" cy="27089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1" name="Picture 0" descr="IMG-20230604-WA0011"/>
          <p:cNvPicPr>
            <a:picLocks noChangeAspect="1"/>
          </p:cNvPicPr>
          <p:nvPr/>
        </p:nvPicPr>
        <p:blipFill>
          <a:blip r:embed="rId1"/>
          <a:stretch>
            <a:fillRect/>
          </a:stretch>
        </p:blipFill>
        <p:spPr>
          <a:xfrm>
            <a:off x="1622425" y="1551940"/>
            <a:ext cx="5899150" cy="2722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16"/>
          <p:cNvSpPr txBox="1"/>
          <p:nvPr>
            <p:ph type="title"/>
          </p:nvPr>
        </p:nvSpPr>
        <p:spPr>
          <a:xfrm>
            <a:off x="720090" y="539750"/>
            <a:ext cx="4401185" cy="8642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a:t>
            </a:r>
            <a:endParaRPr lang="en-GB"/>
          </a:p>
        </p:txBody>
      </p:sp>
      <p:sp>
        <p:nvSpPr>
          <p:cNvPr id="143" name="Google Shape;143;p16"/>
          <p:cNvSpPr txBox="1"/>
          <p:nvPr>
            <p:ph type="body" idx="1"/>
          </p:nvPr>
        </p:nvSpPr>
        <p:spPr>
          <a:xfrm>
            <a:off x="720000" y="1511230"/>
            <a:ext cx="6233400" cy="25158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SzPts val="1600"/>
              <a:buChar char="●"/>
            </a:pPr>
            <a:r>
              <a:rPr lang="en-GB"/>
              <a:t>Introduction</a:t>
            </a:r>
            <a:endParaRPr lang="en-GB"/>
          </a:p>
          <a:p>
            <a:pPr marL="457200" lvl="0" indent="-330200" algn="l" rtl="0">
              <a:spcBef>
                <a:spcPts val="1000"/>
              </a:spcBef>
              <a:spcAft>
                <a:spcPts val="0"/>
              </a:spcAft>
              <a:buSzPts val="1600"/>
              <a:buChar char="●"/>
            </a:pPr>
            <a:r>
              <a:rPr lang="en-GB"/>
              <a:t>Company Presentation</a:t>
            </a:r>
            <a:endParaRPr lang="en-GB"/>
          </a:p>
          <a:p>
            <a:pPr marL="457200" lvl="0" indent="-330200" algn="l" rtl="0">
              <a:spcBef>
                <a:spcPts val="1000"/>
              </a:spcBef>
              <a:spcAft>
                <a:spcPts val="0"/>
              </a:spcAft>
              <a:buSzPts val="1600"/>
              <a:buChar char="●"/>
            </a:pPr>
            <a:r>
              <a:rPr lang="en-GB"/>
              <a:t>What's different</a:t>
            </a:r>
            <a:endParaRPr lang="en-GB"/>
          </a:p>
          <a:p>
            <a:pPr marL="457200" lvl="0" indent="-330200" algn="l" rtl="0">
              <a:spcBef>
                <a:spcPts val="1000"/>
              </a:spcBef>
              <a:spcAft>
                <a:spcPts val="0"/>
              </a:spcAft>
              <a:buSzPts val="1600"/>
              <a:buChar char="●"/>
            </a:pPr>
            <a:r>
              <a:rPr lang="fr-FR" altLang="en-GB">
                <a:sym typeface="+mn-ea"/>
              </a:rPr>
              <a:t>Diagrams </a:t>
            </a:r>
            <a:endParaRPr lang="en-GB"/>
          </a:p>
          <a:p>
            <a:pPr marL="914400" lvl="1" indent="-317500" algn="l" rtl="0">
              <a:spcBef>
                <a:spcPts val="0"/>
              </a:spcBef>
              <a:spcAft>
                <a:spcPts val="0"/>
              </a:spcAft>
              <a:buSzPts val="1400"/>
              <a:buFont typeface="Anaheim"/>
              <a:buChar char="○"/>
            </a:pPr>
            <a:r>
              <a:rPr lang="fr-FR" altLang="en-GB">
                <a:sym typeface="+mn-ea"/>
              </a:rPr>
              <a:t>Usercase</a:t>
            </a:r>
            <a:endParaRPr lang="en-GB"/>
          </a:p>
          <a:p>
            <a:pPr marL="914400" lvl="1" indent="-317500" algn="l" rtl="0">
              <a:spcBef>
                <a:spcPts val="0"/>
              </a:spcBef>
              <a:spcAft>
                <a:spcPts val="0"/>
              </a:spcAft>
              <a:buSzPts val="1400"/>
              <a:buFont typeface="Anaheim"/>
              <a:buChar char="○"/>
            </a:pPr>
            <a:r>
              <a:rPr lang="fr-FR" altLang="en-GB">
                <a:sym typeface="+mn-ea"/>
              </a:rPr>
              <a:t>PERT</a:t>
            </a:r>
            <a:endParaRPr lang="fr-FR" altLang="en-GB"/>
          </a:p>
          <a:p>
            <a:pPr marL="914400" lvl="1" indent="-317500" algn="l" rtl="0">
              <a:spcBef>
                <a:spcPts val="0"/>
              </a:spcBef>
              <a:spcAft>
                <a:spcPts val="0"/>
              </a:spcAft>
              <a:buSzPts val="1400"/>
              <a:buFont typeface="Anaheim"/>
              <a:buChar char="○"/>
            </a:pPr>
            <a:r>
              <a:rPr lang="fr-FR" altLang="en-GB">
                <a:sym typeface="+mn-ea"/>
              </a:rPr>
              <a:t>Gant</a:t>
            </a:r>
            <a:endParaRPr lang="en-GB"/>
          </a:p>
          <a:p>
            <a:pPr marL="457200" lvl="0" indent="-330200" algn="l" rtl="0">
              <a:spcBef>
                <a:spcPts val="1000"/>
              </a:spcBef>
              <a:spcAft>
                <a:spcPts val="0"/>
              </a:spcAft>
              <a:buSzPts val="1600"/>
              <a:buChar char="●"/>
            </a:pPr>
            <a:r>
              <a:rPr lang="fr-FR" altLang="en-GB" sz="1600">
                <a:sym typeface="+mn-ea"/>
              </a:rPr>
              <a:t>Technologie used</a:t>
            </a:r>
            <a:endParaRPr lang="fr-FR" altLang="en-GB" sz="1600"/>
          </a:p>
          <a:p>
            <a:pPr marL="457200" lvl="0" indent="-330200" algn="l" rtl="0">
              <a:spcBef>
                <a:spcPts val="1000"/>
              </a:spcBef>
              <a:spcAft>
                <a:spcPts val="0"/>
              </a:spcAft>
              <a:buSzPts val="1600"/>
              <a:buChar char="●"/>
            </a:pPr>
            <a:r>
              <a:rPr lang="fr-FR" altLang="en-GB" sz="1600">
                <a:sym typeface="+mn-ea"/>
              </a:rPr>
              <a:t>Interfaces and tests</a:t>
            </a:r>
            <a:endParaRPr lang="fr-FR" altLang="en-GB" sz="1600">
              <a:sym typeface="+mn-ea"/>
            </a:endParaRPr>
          </a:p>
          <a:p>
            <a:pPr marL="457200" lvl="0" indent="-330200" algn="l" rtl="0">
              <a:spcBef>
                <a:spcPts val="1000"/>
              </a:spcBef>
              <a:spcAft>
                <a:spcPts val="0"/>
              </a:spcAft>
              <a:buSzPts val="1600"/>
              <a:buChar char="●"/>
            </a:pPr>
            <a:r>
              <a:rPr lang="fr-FR" altLang="en-GB" sz="1600"/>
              <a:t>Conclusion</a:t>
            </a:r>
            <a:endParaRPr lang="fr-FR" altLang="en-GB" sz="1600"/>
          </a:p>
        </p:txBody>
      </p:sp>
      <p:sp>
        <p:nvSpPr>
          <p:cNvPr id="144" name="Google Shape;144;p16"/>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6"/>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6"/>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6"/>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8" name="Google Shape;148;p16"/>
          <p:cNvGrpSpPr/>
          <p:nvPr/>
        </p:nvGrpSpPr>
        <p:grpSpPr>
          <a:xfrm>
            <a:off x="7862872" y="3134764"/>
            <a:ext cx="695830" cy="243805"/>
            <a:chOff x="2271950" y="2722775"/>
            <a:chExt cx="575875" cy="201775"/>
          </a:xfrm>
        </p:grpSpPr>
        <p:sp>
          <p:nvSpPr>
            <p:cNvPr id="149" name="Google Shape;149;p1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4" name="Google Shape;154;p16"/>
          <p:cNvSpPr/>
          <p:nvPr/>
        </p:nvSpPr>
        <p:spPr>
          <a:xfrm rot="7201932">
            <a:off x="8171962"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6"/>
          <p:cNvSpPr/>
          <p:nvPr/>
        </p:nvSpPr>
        <p:spPr>
          <a:xfrm rot="7198898">
            <a:off x="7394787" y="21615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6"/>
          <p:cNvSpPr/>
          <p:nvPr/>
        </p:nvSpPr>
        <p:spPr>
          <a:xfrm rot="-1685758">
            <a:off x="7153853" y="16955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6"/>
          <p:cNvSpPr/>
          <p:nvPr/>
        </p:nvSpPr>
        <p:spPr>
          <a:xfrm>
            <a:off x="7513458" y="1607050"/>
            <a:ext cx="301803" cy="301803"/>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6"/>
          <p:cNvSpPr/>
          <p:nvPr/>
        </p:nvSpPr>
        <p:spPr>
          <a:xfrm>
            <a:off x="8317494" y="2456017"/>
            <a:ext cx="107827" cy="10781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 are some of the finals interfaces</a:t>
            </a:r>
            <a:endParaRPr lang="fr-FR" altLang="en-GB" sz="600">
              <a:sym typeface="+mn-ea"/>
            </a:endParaRPr>
          </a:p>
        </p:txBody>
      </p:sp>
      <p:pic>
        <p:nvPicPr>
          <p:cNvPr id="2" name="Picture 1" descr="IMG-20230604-WA0015"/>
          <p:cNvPicPr>
            <a:picLocks noChangeAspect="1"/>
          </p:cNvPicPr>
          <p:nvPr/>
        </p:nvPicPr>
        <p:blipFill>
          <a:blip r:embed="rId1"/>
          <a:stretch>
            <a:fillRect/>
          </a:stretch>
        </p:blipFill>
        <p:spPr>
          <a:xfrm>
            <a:off x="4509135" y="2205990"/>
            <a:ext cx="3681730" cy="1584960"/>
          </a:xfrm>
          <a:prstGeom prst="rect">
            <a:avLst/>
          </a:prstGeom>
        </p:spPr>
      </p:pic>
      <p:pic>
        <p:nvPicPr>
          <p:cNvPr id="3" name="Picture 2" descr="IMG-20230604-WA0013"/>
          <p:cNvPicPr>
            <a:picLocks noChangeAspect="1"/>
          </p:cNvPicPr>
          <p:nvPr/>
        </p:nvPicPr>
        <p:blipFill>
          <a:blip r:embed="rId2"/>
          <a:stretch>
            <a:fillRect/>
          </a:stretch>
        </p:blipFill>
        <p:spPr>
          <a:xfrm>
            <a:off x="514985" y="1490980"/>
            <a:ext cx="4253865" cy="1452880"/>
          </a:xfrm>
          <a:prstGeom prst="rect">
            <a:avLst/>
          </a:prstGeom>
        </p:spPr>
      </p:pic>
      <p:pic>
        <p:nvPicPr>
          <p:cNvPr id="4" name="Picture 3" descr="IMG-20230604-WA0014"/>
          <p:cNvPicPr>
            <a:picLocks noChangeAspect="1"/>
          </p:cNvPicPr>
          <p:nvPr/>
        </p:nvPicPr>
        <p:blipFill>
          <a:blip r:embed="rId3"/>
          <a:stretch>
            <a:fillRect/>
          </a:stretch>
        </p:blipFill>
        <p:spPr>
          <a:xfrm>
            <a:off x="2730500" y="3049270"/>
            <a:ext cx="2159000" cy="1148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Here’s the python scrip</a:t>
            </a:r>
            <a:endParaRPr lang="fr-FR" altLang="en-GB" sz="600">
              <a:sym typeface="+mn-ea"/>
            </a:endParaRPr>
          </a:p>
        </p:txBody>
      </p:sp>
      <p:pic>
        <p:nvPicPr>
          <p:cNvPr id="1" name="Picture 0" descr="Opera Snapshot_2023-05-18_152756_www.epicgames.com"/>
          <p:cNvPicPr>
            <a:picLocks noChangeAspect="1"/>
          </p:cNvPicPr>
          <p:nvPr/>
        </p:nvPicPr>
        <p:blipFill>
          <a:blip r:embed="rId1"/>
          <a:stretch>
            <a:fillRect/>
          </a:stretch>
        </p:blipFill>
        <p:spPr>
          <a:xfrm>
            <a:off x="187960" y="1638300"/>
            <a:ext cx="8768080" cy="25571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Here’s the python scrip</a:t>
            </a:r>
            <a:endParaRPr lang="fr-FR" altLang="en-GB" sz="600">
              <a:sym typeface="+mn-ea"/>
            </a:endParaRPr>
          </a:p>
        </p:txBody>
      </p:sp>
      <p:pic>
        <p:nvPicPr>
          <p:cNvPr id="2" name="Picture 1" descr="fffffffffff"/>
          <p:cNvPicPr>
            <a:picLocks noChangeAspect="1"/>
          </p:cNvPicPr>
          <p:nvPr/>
        </p:nvPicPr>
        <p:blipFill>
          <a:blip r:embed="rId1"/>
          <a:srcRect t="26486"/>
          <a:stretch>
            <a:fillRect/>
          </a:stretch>
        </p:blipFill>
        <p:spPr>
          <a:xfrm>
            <a:off x="565150" y="1490980"/>
            <a:ext cx="8013065" cy="30149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21"/>
          <p:cNvSpPr txBox="1"/>
          <p:nvPr>
            <p:ph type="title"/>
          </p:nvPr>
        </p:nvSpPr>
        <p:spPr>
          <a:xfrm>
            <a:off x="720090" y="526415"/>
            <a:ext cx="7703820" cy="964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Interfaces and tests</a:t>
            </a:r>
            <a:br>
              <a:rPr lang="fr-FR" altLang="en-GB">
                <a:sym typeface="+mn-ea"/>
              </a:rPr>
            </a:br>
            <a:r>
              <a:rPr lang="fr-FR" altLang="en-GB" sz="600">
                <a:sym typeface="+mn-ea"/>
              </a:rPr>
              <a:t>Here’s the python scrip : THE QPI</a:t>
            </a:r>
            <a:br>
              <a:rPr lang="fr-FR" altLang="en-GB" sz="600">
                <a:sym typeface="+mn-ea"/>
              </a:rPr>
            </a:br>
            <a:endParaRPr lang="fr-FR" altLang="en-GB" sz="600">
              <a:sym typeface="+mn-ea"/>
            </a:endParaRPr>
          </a:p>
        </p:txBody>
      </p:sp>
      <p:pic>
        <p:nvPicPr>
          <p:cNvPr id="2" name="Picture 1" descr="Screenshot_2023-06-04-22-19-20-96_f9ee0578fe1cc94de7482bd41accb329"/>
          <p:cNvPicPr>
            <a:picLocks noChangeAspect="1"/>
          </p:cNvPicPr>
          <p:nvPr/>
        </p:nvPicPr>
        <p:blipFill>
          <a:blip r:embed="rId1"/>
          <a:srcRect l="19000" t="7407" r="17333" b="37778"/>
          <a:stretch>
            <a:fillRect/>
          </a:stretch>
        </p:blipFill>
        <p:spPr>
          <a:xfrm>
            <a:off x="1991360" y="1616710"/>
            <a:ext cx="5821680" cy="22555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fr-FR" altLang="en-US"/>
              <a:t>Conclusion</a:t>
            </a:r>
            <a:endParaRPr lang="fr-FR" altLang="en-US"/>
          </a:p>
        </p:txBody>
      </p:sp>
      <p:sp>
        <p:nvSpPr>
          <p:cNvPr id="348" name="Google Shape;348;p19"/>
          <p:cNvSpPr txBox="1"/>
          <p:nvPr/>
        </p:nvSpPr>
        <p:spPr>
          <a:xfrm>
            <a:off x="941070" y="1937385"/>
            <a:ext cx="5768340" cy="1115695"/>
          </a:xfrm>
          <a:prstGeom prst="rect">
            <a:avLst/>
          </a:prstGeom>
          <a:noFill/>
          <a:ln>
            <a:noFill/>
          </a:ln>
        </p:spPr>
        <p:txBody>
          <a:bodyPr spcFirstLastPara="1" wrap="square" lIns="91425" tIns="91425" rIns="91425" bIns="91425" anchor="t" anchorCtr="0">
            <a:noAutofit/>
          </a:bodyPr>
          <a:p>
            <a:pPr marL="0" lvl="0" indent="0" algn="just" rtl="0">
              <a:spcBef>
                <a:spcPts val="0"/>
              </a:spcBef>
              <a:spcAft>
                <a:spcPts val="0"/>
              </a:spcAft>
              <a:buNone/>
            </a:pPr>
            <a:r>
              <a:rPr lang="fr-FR" altLang="en-GB">
                <a:solidFill>
                  <a:schemeClr val="dk1"/>
                </a:solidFill>
                <a:latin typeface="Arimo" panose="020B0604020202020204"/>
                <a:ea typeface="Arimo" panose="020B0604020202020204"/>
                <a:cs typeface="Arimo" panose="020B0604020202020204"/>
                <a:sym typeface="Arimo" panose="020B0604020202020204"/>
              </a:rPr>
              <a:t>Overall this was such a nice exprience for m even tho I didn’t give my all and show all the knowledge I have and what I can do ,due to some obstacles like the tight time of the internship and the solo-work ,But still MANAR is one of unique websites out there and I’m glad that I’ve been a very small part of this big project :)</a:t>
            </a:r>
            <a:endParaRPr lang="fr-FR" altLang="en-GB">
              <a:solidFill>
                <a:schemeClr val="dk1"/>
              </a:solidFill>
              <a:latin typeface="Arimo" panose="020B0604020202020204"/>
              <a:ea typeface="Arimo" panose="020B0604020202020204"/>
              <a:cs typeface="Arimo" panose="020B0604020202020204"/>
              <a:sym typeface="Arimo" panose="020B0604020202020204"/>
            </a:endParaRPr>
          </a:p>
        </p:txBody>
      </p:sp>
      <p:sp>
        <p:nvSpPr>
          <p:cNvPr id="3" name="Title 1"/>
          <p:cNvSpPr/>
          <p:nvPr/>
        </p:nvSpPr>
        <p:spPr>
          <a:xfrm>
            <a:off x="7623810" y="3816350"/>
            <a:ext cx="91313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panose="020B0606020202050201"/>
              <a:buNone/>
              <a:defRPr sz="39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2pPr>
            <a:lvl3pPr marR="0" lvl="2"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3pPr>
            <a:lvl4pPr marR="0" lvl="3"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4pPr>
            <a:lvl5pPr marR="0" lvl="4"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5pPr>
            <a:lvl6pPr marR="0" lvl="5"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6pPr>
            <a:lvl7pPr marR="0" lvl="6"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7pPr>
            <a:lvl8pPr marR="0" lvl="7"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8pPr>
            <a:lvl9pPr marR="0" lvl="8" algn="l" rtl="0">
              <a:lnSpc>
                <a:spcPct val="100000"/>
              </a:lnSpc>
              <a:spcBef>
                <a:spcPts val="0"/>
              </a:spcBef>
              <a:spcAft>
                <a:spcPts val="0"/>
              </a:spcAft>
              <a:buClr>
                <a:schemeClr val="dk1"/>
              </a:buClr>
              <a:buSzPts val="3500"/>
              <a:buFont typeface="Bebas Neue" panose="020B0606020202050201"/>
              <a:buNone/>
              <a:defRPr sz="3500" b="0" i="0" u="none" strike="noStrike" cap="none">
                <a:solidFill>
                  <a:schemeClr val="dk1"/>
                </a:solidFill>
                <a:latin typeface="Bebas Neue" panose="020B0606020202050201"/>
                <a:ea typeface="Bebas Neue" panose="020B0606020202050201"/>
                <a:cs typeface="Bebas Neue" panose="020B0606020202050201"/>
                <a:sym typeface="Bebas Neue" panose="020B0606020202050201"/>
              </a:defRPr>
            </a:lvl9pPr>
          </a:lstStyle>
          <a:p>
            <a:r>
              <a:rPr lang="fr-FR" altLang="en-US"/>
              <a:t>👏</a:t>
            </a:r>
            <a:endParaRPr lang="fr-FR"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a:xfrm>
            <a:off x="1969135" y="2397760"/>
            <a:ext cx="5205095" cy="662940"/>
          </a:xfrm>
        </p:spPr>
        <p:txBody>
          <a:bodyPr/>
          <a:p>
            <a:r>
              <a:rPr lang="fr-FR" altLang="en-GB">
                <a:sym typeface="+mn-ea"/>
              </a:rPr>
              <a:t>THANK YOU</a:t>
            </a:r>
            <a:r>
              <a:rPr lang="fr-FR" altLang="en-GB">
                <a:latin typeface="+mn-ea"/>
                <a:cs typeface="+mn-ea"/>
                <a:sym typeface="+mn-ea"/>
              </a:rPr>
              <a:t> </a:t>
            </a:r>
            <a:r>
              <a:rPr lang="fr-FR" altLang="en-GB" sz="2800">
                <a:latin typeface="+mn-ea"/>
                <a:cs typeface="+mn-ea"/>
                <a:sym typeface="+mn-ea"/>
              </a:rPr>
              <a:t>:)</a:t>
            </a:r>
            <a:br>
              <a:rPr lang="fr-FR" altLang="en-GB" sz="2800">
                <a:sym typeface="+mn-ea"/>
              </a:rPr>
            </a:br>
            <a:endParaRPr lang="fr-FR" altLang="en-GB" sz="28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ltLang="en-GB"/>
              <a:t>Introduction</a:t>
            </a:r>
            <a:endParaRPr lang="fr-FR" altLang="en-GB"/>
          </a:p>
        </p:txBody>
      </p:sp>
      <p:sp>
        <p:nvSpPr>
          <p:cNvPr id="182" name="Google Shape;182;p17"/>
          <p:cNvSpPr txBox="1"/>
          <p:nvPr/>
        </p:nvSpPr>
        <p:spPr>
          <a:xfrm>
            <a:off x="1541780" y="1899285"/>
            <a:ext cx="6513830" cy="145351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1"/>
                </a:solidFill>
                <a:latin typeface="Arimo" panose="020B0604020202020204"/>
                <a:ea typeface="Arimo" panose="020B0604020202020204"/>
                <a:cs typeface="Arimo" panose="020B0604020202020204"/>
                <a:sym typeface="Arimo" panose="020B0604020202020204"/>
              </a:rPr>
              <a:t>During my internship I got to work on a school management system website called "Manar" owned by our trainer and supervisor M.Oussama Rahmouni which aims at giving the website users the best experience and have one of the best control of all the courses ,data and learning..</a:t>
            </a:r>
            <a:r>
              <a:rPr lang="fr-FR" altLang="en-GB">
                <a:solidFill>
                  <a:schemeClr val="dk1"/>
                </a:solidFill>
                <a:latin typeface="Arimo" panose="020B0604020202020204"/>
                <a:ea typeface="Arimo" panose="020B0604020202020204"/>
                <a:cs typeface="Arimo" panose="020B0604020202020204"/>
                <a:sym typeface="Arimo" panose="020B0604020202020204"/>
              </a:rPr>
              <a:t>to</a:t>
            </a:r>
            <a:r>
              <a:rPr lang="en-GB">
                <a:solidFill>
                  <a:schemeClr val="dk1"/>
                </a:solidFill>
                <a:latin typeface="Arimo" panose="020B0604020202020204"/>
                <a:ea typeface="Arimo" panose="020B0604020202020204"/>
                <a:cs typeface="Arimo" panose="020B0604020202020204"/>
                <a:sym typeface="Arimo" panose="020B0604020202020204"/>
              </a:rPr>
              <a:t> whoever the users are either the parents ,students or teachers..</a:t>
            </a:r>
            <a:endParaRPr lang="en-GB">
              <a:solidFill>
                <a:schemeClr val="dk1"/>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ltLang="en-GB"/>
              <a:t>Company Presentation</a:t>
            </a:r>
            <a:endParaRPr lang="fr-FR" altLang="en-GB"/>
          </a:p>
        </p:txBody>
      </p:sp>
      <p:sp>
        <p:nvSpPr>
          <p:cNvPr id="182" name="Google Shape;182;p17"/>
          <p:cNvSpPr txBox="1"/>
          <p:nvPr/>
        </p:nvSpPr>
        <p:spPr>
          <a:xfrm>
            <a:off x="1499870" y="2409825"/>
            <a:ext cx="6513830" cy="1453515"/>
          </a:xfrm>
          <a:prstGeom prst="rect">
            <a:avLst/>
          </a:prstGeom>
          <a:noFill/>
          <a:ln>
            <a:noFill/>
          </a:ln>
        </p:spPr>
        <p:txBody>
          <a:bodyPr spcFirstLastPara="1" wrap="square" lIns="91425" tIns="91425" rIns="91425" bIns="91425" anchor="b" anchorCtr="0">
            <a:noAutofit/>
          </a:bodyPr>
          <a:lstStyle/>
          <a:p>
            <a:pPr marL="0" indent="0" algn="just">
              <a:buNone/>
            </a:pPr>
            <a:r>
              <a:rPr lang="en-GB">
                <a:solidFill>
                  <a:schemeClr val="dk1"/>
                </a:solidFill>
                <a:latin typeface="Arimo" panose="020B0604020202020204"/>
                <a:ea typeface="Arimo" panose="020B0604020202020204"/>
                <a:cs typeface="Arimo" panose="020B0604020202020204"/>
                <a:sym typeface="Arimo" panose="020B0604020202020204"/>
              </a:rPr>
              <a:t>ADSELLO (paperless) aims to highlight the best services and solutions for the benefit of clients, while providing professional support to democratize access to effective and tailored IT solutions specifically designed for the reality of each business. It provides consulting (Expert advice to clients, creativity and innovation, analytical skills, flexibility, and the ability to handle pressure and challenges), IT Solutions (Our qualifications in system and network computing allow us to implement solutions tailored to the smooth operation of your information system), Development (Web, Mobile, or custom), and Outsourcing (We provide you with a team of talented specialists with extensive experience dedicated to supporting you in your project)</a:t>
            </a:r>
            <a:endParaRPr lang="en-GB">
              <a:solidFill>
                <a:schemeClr val="dk1"/>
              </a:solidFill>
              <a:latin typeface="Arimo" panose="020B0604020202020204"/>
              <a:ea typeface="Arimo" panose="020B0604020202020204"/>
              <a:cs typeface="Arimo" panose="020B0604020202020204"/>
              <a:sym typeface="Arimo" panose="020B0604020202020204"/>
            </a:endParaRPr>
          </a:p>
        </p:txBody>
      </p:sp>
      <p:pic>
        <p:nvPicPr>
          <p:cNvPr id="2" name="Picture 1"/>
          <p:cNvPicPr>
            <a:picLocks noChangeAspect="1"/>
          </p:cNvPicPr>
          <p:nvPr/>
        </p:nvPicPr>
        <p:blipFill>
          <a:blip r:embed="rId1"/>
          <a:stretch>
            <a:fillRect/>
          </a:stretch>
        </p:blipFill>
        <p:spPr>
          <a:xfrm>
            <a:off x="4192270" y="4699000"/>
            <a:ext cx="759460" cy="280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t>What's different</a:t>
            </a:r>
            <a:endParaRPr lang="fr-FR" altLang="en-GB"/>
          </a:p>
        </p:txBody>
      </p:sp>
      <p:grpSp>
        <p:nvGrpSpPr>
          <p:cNvPr id="198" name="Google Shape;198;p18"/>
          <p:cNvGrpSpPr/>
          <p:nvPr/>
        </p:nvGrpSpPr>
        <p:grpSpPr>
          <a:xfrm>
            <a:off x="5686649" y="1923670"/>
            <a:ext cx="2592793" cy="2106764"/>
            <a:chOff x="5534963" y="1497775"/>
            <a:chExt cx="2592793" cy="2106764"/>
          </a:xfrm>
        </p:grpSpPr>
        <p:sp>
          <p:nvSpPr>
            <p:cNvPr id="199" name="Google Shape;199;p18"/>
            <p:cNvSpPr/>
            <p:nvPr/>
          </p:nvSpPr>
          <p:spPr>
            <a:xfrm>
              <a:off x="6797562" y="1743069"/>
              <a:ext cx="408746" cy="388022"/>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0" name="Google Shape;200;p18"/>
            <p:cNvGrpSpPr/>
            <p:nvPr/>
          </p:nvGrpSpPr>
          <p:grpSpPr>
            <a:xfrm flipH="1">
              <a:off x="7449767" y="2829259"/>
              <a:ext cx="677989" cy="237584"/>
              <a:chOff x="2271950" y="2722775"/>
              <a:chExt cx="575875" cy="201775"/>
            </a:xfrm>
          </p:grpSpPr>
          <p:sp>
            <p:nvSpPr>
              <p:cNvPr id="201" name="Google Shape;201;p1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6" name="Google Shape;206;p18"/>
            <p:cNvSpPr/>
            <p:nvPr/>
          </p:nvSpPr>
          <p:spPr>
            <a:xfrm>
              <a:off x="5886606" y="2198858"/>
              <a:ext cx="1832488" cy="1381489"/>
            </a:xfrm>
            <a:custGeom>
              <a:avLst/>
              <a:gdLst/>
              <a:ahLst/>
              <a:cxnLst/>
              <a:rect l="l" t="t" r="r" b="b"/>
              <a:pathLst>
                <a:path w="72790" h="54870" extrusionOk="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8"/>
            <p:cNvSpPr/>
            <p:nvPr/>
          </p:nvSpPr>
          <p:spPr>
            <a:xfrm>
              <a:off x="6672299" y="2152229"/>
              <a:ext cx="975407" cy="1177349"/>
            </a:xfrm>
            <a:custGeom>
              <a:avLst/>
              <a:gdLst/>
              <a:ahLst/>
              <a:cxnLst/>
              <a:rect l="l" t="t" r="r" b="b"/>
              <a:pathLst>
                <a:path w="38747" h="46763" extrusionOk="0">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8"/>
            <p:cNvSpPr/>
            <p:nvPr/>
          </p:nvSpPr>
          <p:spPr>
            <a:xfrm>
              <a:off x="5879432" y="2014079"/>
              <a:ext cx="1766102" cy="1371595"/>
            </a:xfrm>
            <a:custGeom>
              <a:avLst/>
              <a:gdLst/>
              <a:ahLst/>
              <a:cxnLst/>
              <a:rect l="l" t="t" r="r" b="b"/>
              <a:pathLst>
                <a:path w="70153" h="54477"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8"/>
            <p:cNvSpPr/>
            <p:nvPr/>
          </p:nvSpPr>
          <p:spPr>
            <a:xfrm>
              <a:off x="5879432" y="2197524"/>
              <a:ext cx="1008586" cy="1188125"/>
            </a:xfrm>
            <a:custGeom>
              <a:avLst/>
              <a:gdLst/>
              <a:ahLst/>
              <a:cxnLst/>
              <a:rect l="l" t="t" r="r" b="b"/>
              <a:pathLst>
                <a:path w="40065" h="47191"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8"/>
            <p:cNvSpPr/>
            <p:nvPr/>
          </p:nvSpPr>
          <p:spPr>
            <a:xfrm>
              <a:off x="5914852" y="2155804"/>
              <a:ext cx="1732921" cy="1359484"/>
            </a:xfrm>
            <a:custGeom>
              <a:avLst/>
              <a:gdLst/>
              <a:ahLst/>
              <a:cxnLst/>
              <a:rect l="l" t="t" r="r" b="b"/>
              <a:pathLst>
                <a:path w="68835" h="53996" fill="none" extrusionOk="0">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8"/>
            <p:cNvSpPr/>
            <p:nvPr/>
          </p:nvSpPr>
          <p:spPr>
            <a:xfrm>
              <a:off x="5879432" y="2014079"/>
              <a:ext cx="1766014" cy="1371564"/>
            </a:xfrm>
            <a:custGeom>
              <a:avLst/>
              <a:gdLst/>
              <a:ahLst/>
              <a:cxnLst/>
              <a:rect l="l" t="t" r="r" b="b"/>
              <a:pathLst>
                <a:path w="70153" h="54477" fill="none" extrusionOk="0">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8"/>
            <p:cNvSpPr/>
            <p:nvPr/>
          </p:nvSpPr>
          <p:spPr>
            <a:xfrm>
              <a:off x="5879432" y="2197524"/>
              <a:ext cx="1008586" cy="1188125"/>
            </a:xfrm>
            <a:custGeom>
              <a:avLst/>
              <a:gdLst/>
              <a:ahLst/>
              <a:cxnLst/>
              <a:rect l="l" t="t" r="r" b="b"/>
              <a:pathLst>
                <a:path w="40065" h="47191" fill="none" extrusionOk="0">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8"/>
            <p:cNvSpPr/>
            <p:nvPr/>
          </p:nvSpPr>
          <p:spPr>
            <a:xfrm>
              <a:off x="6608633" y="2210968"/>
              <a:ext cx="27817" cy="478"/>
            </a:xfrm>
            <a:custGeom>
              <a:avLst/>
              <a:gdLst/>
              <a:ahLst/>
              <a:cxnLst/>
              <a:rect l="l" t="t" r="r" b="b"/>
              <a:pathLst>
                <a:path w="1105" h="19" extrusionOk="0">
                  <a:moveTo>
                    <a:pt x="0" y="1"/>
                  </a:moveTo>
                  <a:cubicBezTo>
                    <a:pt x="356" y="1"/>
                    <a:pt x="748" y="19"/>
                    <a:pt x="1105" y="19"/>
                  </a:cubicBezTo>
                  <a:cubicBezTo>
                    <a:pt x="748" y="19"/>
                    <a:pt x="374" y="1"/>
                    <a:pt x="0" y="1"/>
                  </a:cubicBezTo>
                  <a:close/>
                </a:path>
              </a:pathLst>
            </a:custGeom>
            <a:gradFill>
              <a:gsLst>
                <a:gs pos="0">
                  <a:srgbClr val="921D87"/>
                </a:gs>
                <a:gs pos="100000">
                  <a:srgbClr val="0E166C"/>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8"/>
            <p:cNvSpPr/>
            <p:nvPr/>
          </p:nvSpPr>
          <p:spPr>
            <a:xfrm>
              <a:off x="6606821" y="2210968"/>
              <a:ext cx="25" cy="25"/>
            </a:xfrm>
            <a:custGeom>
              <a:avLst/>
              <a:gdLst/>
              <a:ahLst/>
              <a:cxnLst/>
              <a:rect l="l" t="t" r="r" b="b"/>
              <a:pathLst>
                <a:path w="1" h="1" extrusionOk="0">
                  <a:moveTo>
                    <a:pt x="1" y="1"/>
                  </a:moveTo>
                  <a:close/>
                </a:path>
              </a:pathLst>
            </a:custGeom>
            <a:gradFill>
              <a:gsLst>
                <a:gs pos="0">
                  <a:srgbClr val="921D87"/>
                </a:gs>
                <a:gs pos="100000">
                  <a:srgbClr val="0E166C"/>
                </a:gs>
              </a:gsLst>
              <a:lin ang="8099331"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8"/>
            <p:cNvSpPr/>
            <p:nvPr/>
          </p:nvSpPr>
          <p:spPr>
            <a:xfrm>
              <a:off x="6174954" y="3215681"/>
              <a:ext cx="687520" cy="196456"/>
            </a:xfrm>
            <a:custGeom>
              <a:avLst/>
              <a:gdLst/>
              <a:ahLst/>
              <a:cxnLst/>
              <a:rect l="l" t="t" r="r" b="b"/>
              <a:pathLst>
                <a:path w="27311" h="7803" fill="none" extrusionOk="0">
                  <a:moveTo>
                    <a:pt x="27310" y="392"/>
                  </a:moveTo>
                  <a:cubicBezTo>
                    <a:pt x="27310" y="392"/>
                    <a:pt x="15250" y="0"/>
                    <a:pt x="1" y="7803"/>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8"/>
            <p:cNvSpPr/>
            <p:nvPr/>
          </p:nvSpPr>
          <p:spPr>
            <a:xfrm>
              <a:off x="6186610" y="3244383"/>
              <a:ext cx="687520" cy="196456"/>
            </a:xfrm>
            <a:custGeom>
              <a:avLst/>
              <a:gdLst/>
              <a:ahLst/>
              <a:cxnLst/>
              <a:rect l="l" t="t" r="r" b="b"/>
              <a:pathLst>
                <a:path w="27311" h="7803" fill="none" extrusionOk="0">
                  <a:moveTo>
                    <a:pt x="27310" y="392"/>
                  </a:moveTo>
                  <a:cubicBezTo>
                    <a:pt x="27310" y="392"/>
                    <a:pt x="15268" y="0"/>
                    <a:pt x="1" y="7803"/>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8"/>
            <p:cNvSpPr/>
            <p:nvPr/>
          </p:nvSpPr>
          <p:spPr>
            <a:xfrm>
              <a:off x="6200078" y="3274420"/>
              <a:ext cx="687495" cy="196481"/>
            </a:xfrm>
            <a:custGeom>
              <a:avLst/>
              <a:gdLst/>
              <a:ahLst/>
              <a:cxnLst/>
              <a:rect l="l" t="t" r="r" b="b"/>
              <a:pathLst>
                <a:path w="27310" h="7804" fill="none" extrusionOk="0">
                  <a:moveTo>
                    <a:pt x="27310" y="410"/>
                  </a:moveTo>
                  <a:cubicBezTo>
                    <a:pt x="27310" y="410"/>
                    <a:pt x="15249" y="1"/>
                    <a:pt x="0" y="7803"/>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8"/>
            <p:cNvSpPr/>
            <p:nvPr/>
          </p:nvSpPr>
          <p:spPr>
            <a:xfrm>
              <a:off x="6915811" y="3036265"/>
              <a:ext cx="689308" cy="178983"/>
            </a:xfrm>
            <a:custGeom>
              <a:avLst/>
              <a:gdLst/>
              <a:ahLst/>
              <a:cxnLst/>
              <a:rect l="l" t="t" r="r" b="b"/>
              <a:pathLst>
                <a:path w="27382" h="7109" fill="none" extrusionOk="0">
                  <a:moveTo>
                    <a:pt x="1" y="7108"/>
                  </a:moveTo>
                  <a:cubicBezTo>
                    <a:pt x="1" y="7108"/>
                    <a:pt x="10262" y="802"/>
                    <a:pt x="27382" y="0"/>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8"/>
            <p:cNvSpPr/>
            <p:nvPr/>
          </p:nvSpPr>
          <p:spPr>
            <a:xfrm>
              <a:off x="6919411" y="3067209"/>
              <a:ext cx="689736" cy="178983"/>
            </a:xfrm>
            <a:custGeom>
              <a:avLst/>
              <a:gdLst/>
              <a:ahLst/>
              <a:cxnLst/>
              <a:rect l="l" t="t" r="r" b="b"/>
              <a:pathLst>
                <a:path w="27399" h="7109" fill="none" extrusionOk="0">
                  <a:moveTo>
                    <a:pt x="0" y="7108"/>
                  </a:moveTo>
                  <a:cubicBezTo>
                    <a:pt x="0" y="7108"/>
                    <a:pt x="10279" y="802"/>
                    <a:pt x="27399" y="0"/>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8"/>
            <p:cNvSpPr/>
            <p:nvPr/>
          </p:nvSpPr>
          <p:spPr>
            <a:xfrm>
              <a:off x="6922986" y="3099939"/>
              <a:ext cx="689761" cy="178983"/>
            </a:xfrm>
            <a:custGeom>
              <a:avLst/>
              <a:gdLst/>
              <a:ahLst/>
              <a:cxnLst/>
              <a:rect l="l" t="t" r="r" b="b"/>
              <a:pathLst>
                <a:path w="27400" h="7109" fill="none" extrusionOk="0">
                  <a:moveTo>
                    <a:pt x="1" y="7109"/>
                  </a:moveTo>
                  <a:cubicBezTo>
                    <a:pt x="1" y="7109"/>
                    <a:pt x="10262" y="803"/>
                    <a:pt x="27399" y="1"/>
                  </a:cubicBezTo>
                </a:path>
              </a:pathLst>
            </a:custGeom>
            <a:gradFill>
              <a:gsLst>
                <a:gs pos="0">
                  <a:srgbClr val="921D87"/>
                </a:gs>
                <a:gs pos="100000">
                  <a:srgbClr val="0E166C"/>
                </a:gs>
              </a:gsLst>
              <a:lin ang="8099331" scaled="0"/>
            </a:gra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8"/>
            <p:cNvSpPr/>
            <p:nvPr/>
          </p:nvSpPr>
          <p:spPr>
            <a:xfrm>
              <a:off x="6888019" y="3191007"/>
              <a:ext cx="35445" cy="138599"/>
            </a:xfrm>
            <a:custGeom>
              <a:avLst/>
              <a:gdLst/>
              <a:ahLst/>
              <a:cxnLst/>
              <a:rect l="l" t="t" r="r" b="b"/>
              <a:pathLst>
                <a:path w="1408" h="5505" fill="none" extrusionOk="0">
                  <a:moveTo>
                    <a:pt x="0" y="0"/>
                  </a:moveTo>
                  <a:lnTo>
                    <a:pt x="1408" y="5505"/>
                  </a:lnTo>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8"/>
            <p:cNvSpPr/>
            <p:nvPr/>
          </p:nvSpPr>
          <p:spPr>
            <a:xfrm>
              <a:off x="5981212" y="2335673"/>
              <a:ext cx="617562" cy="204084"/>
            </a:xfrm>
            <a:custGeom>
              <a:avLst/>
              <a:gdLst/>
              <a:ahLst/>
              <a:cxnLst/>
              <a:rect l="l" t="t" r="r" b="b"/>
              <a:pathLst>
                <a:path w="24532" h="8106" fill="none" extrusionOk="0">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8"/>
            <p:cNvSpPr/>
            <p:nvPr/>
          </p:nvSpPr>
          <p:spPr>
            <a:xfrm>
              <a:off x="6014845" y="2466647"/>
              <a:ext cx="617562" cy="204084"/>
            </a:xfrm>
            <a:custGeom>
              <a:avLst/>
              <a:gdLst/>
              <a:ahLst/>
              <a:cxnLst/>
              <a:rect l="l" t="t" r="r" b="b"/>
              <a:pathLst>
                <a:path w="24532" h="8106" fill="none" extrusionOk="0">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8"/>
            <p:cNvSpPr/>
            <p:nvPr/>
          </p:nvSpPr>
          <p:spPr>
            <a:xfrm>
              <a:off x="6054318" y="2597168"/>
              <a:ext cx="617109" cy="204537"/>
            </a:xfrm>
            <a:custGeom>
              <a:avLst/>
              <a:gdLst/>
              <a:ahLst/>
              <a:cxnLst/>
              <a:rect l="l" t="t" r="r" b="b"/>
              <a:pathLst>
                <a:path w="24514" h="8124" fill="none" extrusionOk="0">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8"/>
            <p:cNvSpPr/>
            <p:nvPr/>
          </p:nvSpPr>
          <p:spPr>
            <a:xfrm>
              <a:off x="6089739" y="2733958"/>
              <a:ext cx="617109" cy="204084"/>
            </a:xfrm>
            <a:custGeom>
              <a:avLst/>
              <a:gdLst/>
              <a:ahLst/>
              <a:cxnLst/>
              <a:rect l="l" t="t" r="r" b="b"/>
              <a:pathLst>
                <a:path w="24514" h="8106" fill="none" extrusionOk="0">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8"/>
            <p:cNvSpPr/>
            <p:nvPr/>
          </p:nvSpPr>
          <p:spPr>
            <a:xfrm>
              <a:off x="6121584" y="2870320"/>
              <a:ext cx="617109" cy="204084"/>
            </a:xfrm>
            <a:custGeom>
              <a:avLst/>
              <a:gdLst/>
              <a:ahLst/>
              <a:cxnLst/>
              <a:rect l="l" t="t" r="r" b="b"/>
              <a:pathLst>
                <a:path w="24514" h="8106" fill="none" extrusionOk="0">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8"/>
            <p:cNvSpPr/>
            <p:nvPr/>
          </p:nvSpPr>
          <p:spPr>
            <a:xfrm>
              <a:off x="6733297" y="2161192"/>
              <a:ext cx="617990" cy="201416"/>
            </a:xfrm>
            <a:custGeom>
              <a:avLst/>
              <a:gdLst/>
              <a:ahLst/>
              <a:cxnLst/>
              <a:rect l="l" t="t" r="r" b="b"/>
              <a:pathLst>
                <a:path w="24549" h="8000" fill="none" extrusionOk="0">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8"/>
            <p:cNvSpPr/>
            <p:nvPr/>
          </p:nvSpPr>
          <p:spPr>
            <a:xfrm>
              <a:off x="6766024" y="2292619"/>
              <a:ext cx="618016" cy="200937"/>
            </a:xfrm>
            <a:custGeom>
              <a:avLst/>
              <a:gdLst/>
              <a:ahLst/>
              <a:cxnLst/>
              <a:rect l="l" t="t" r="r" b="b"/>
              <a:pathLst>
                <a:path w="24550" h="7981" fill="none" extrusionOk="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8"/>
            <p:cNvSpPr/>
            <p:nvPr/>
          </p:nvSpPr>
          <p:spPr>
            <a:xfrm>
              <a:off x="6804591" y="2423568"/>
              <a:ext cx="618016" cy="200962"/>
            </a:xfrm>
            <a:custGeom>
              <a:avLst/>
              <a:gdLst/>
              <a:ahLst/>
              <a:cxnLst/>
              <a:rect l="l" t="t" r="r" b="b"/>
              <a:pathLst>
                <a:path w="24550" h="7982" fill="none" extrusionOk="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rgbClr val="921D87"/>
                </a:gs>
                <a:gs pos="100000">
                  <a:srgbClr val="0E166C"/>
                </a:gs>
              </a:gsLst>
              <a:lin ang="8099331"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0" name="Google Shape;230;p18"/>
            <p:cNvGrpSpPr/>
            <p:nvPr/>
          </p:nvGrpSpPr>
          <p:grpSpPr>
            <a:xfrm flipH="1">
              <a:off x="5534963" y="2383183"/>
              <a:ext cx="843572" cy="1221356"/>
              <a:chOff x="-1602050" y="2114015"/>
              <a:chExt cx="1213397" cy="1756580"/>
            </a:xfrm>
          </p:grpSpPr>
          <p:sp>
            <p:nvSpPr>
              <p:cNvPr id="231" name="Google Shape;231;p1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solidFill>
                <a:schemeClr val="dk1"/>
              </a:soli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solidFill>
                <a:schemeClr val="dk1"/>
              </a:soli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7" name="Google Shape;237;p18"/>
            <p:cNvSpPr/>
            <p:nvPr/>
          </p:nvSpPr>
          <p:spPr>
            <a:xfrm flipH="1">
              <a:off x="6644587" y="1497775"/>
              <a:ext cx="168461" cy="169472"/>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8"/>
            <p:cNvSpPr/>
            <p:nvPr/>
          </p:nvSpPr>
          <p:spPr>
            <a:xfrm rot="1685939" flipH="1">
              <a:off x="7322975" y="1801653"/>
              <a:ext cx="47003" cy="47496"/>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8"/>
            <p:cNvSpPr/>
            <p:nvPr/>
          </p:nvSpPr>
          <p:spPr>
            <a:xfrm>
              <a:off x="6378536" y="3313740"/>
              <a:ext cx="248886" cy="236267"/>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8"/>
            <p:cNvSpPr/>
            <p:nvPr/>
          </p:nvSpPr>
          <p:spPr>
            <a:xfrm flipH="1">
              <a:off x="6227563" y="1924239"/>
              <a:ext cx="207175" cy="20717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43" name="Google Shape;243;p18"/>
          <p:cNvCxnSpPr/>
          <p:nvPr/>
        </p:nvCxnSpPr>
        <p:spPr>
          <a:xfrm flipH="1">
            <a:off x="8440649" y="2576537"/>
            <a:ext cx="703200" cy="4674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44" name="Google Shape;244;p18"/>
          <p:cNvCxnSpPr/>
          <p:nvPr/>
        </p:nvCxnSpPr>
        <p:spPr>
          <a:xfrm rot="10800000">
            <a:off x="6917849" y="3145929"/>
            <a:ext cx="2226000" cy="231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246" name="Google Shape;246;p18"/>
          <p:cNvCxnSpPr/>
          <p:nvPr/>
        </p:nvCxnSpPr>
        <p:spPr>
          <a:xfrm rot="10800000">
            <a:off x="7151249" y="3603646"/>
            <a:ext cx="1992600" cy="53040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182" name="Google Shape;182;p17"/>
          <p:cNvSpPr txBox="1"/>
          <p:nvPr/>
        </p:nvSpPr>
        <p:spPr>
          <a:xfrm>
            <a:off x="762000" y="1638300"/>
            <a:ext cx="4012565" cy="2012315"/>
          </a:xfrm>
          <a:prstGeom prst="rect">
            <a:avLst/>
          </a:prstGeom>
          <a:noFill/>
          <a:ln>
            <a:noFill/>
          </a:ln>
        </p:spPr>
        <p:txBody>
          <a:bodyPr spcFirstLastPara="1" wrap="square" lIns="91425" tIns="91425" rIns="91425" bIns="91425" anchor="b" anchorCtr="0">
            <a:noAutofit/>
          </a:bodyPr>
          <a:p>
            <a:pPr marL="0" lvl="0" indent="0" algn="just" rtl="0">
              <a:spcBef>
                <a:spcPts val="0"/>
              </a:spcBef>
              <a:spcAft>
                <a:spcPts val="0"/>
              </a:spcAft>
              <a:buNone/>
            </a:pPr>
            <a:r>
              <a:rPr lang="fr-FR" altLang="en-GB">
                <a:solidFill>
                  <a:schemeClr val="dk1"/>
                </a:solidFill>
                <a:latin typeface="Arimo" panose="020B0604020202020204"/>
                <a:ea typeface="Arimo" panose="020B0604020202020204"/>
                <a:cs typeface="Arimo" panose="020B0604020202020204"/>
                <a:sym typeface="Arimo" panose="020B0604020202020204"/>
              </a:rPr>
              <a:t>This </a:t>
            </a:r>
            <a:r>
              <a:rPr lang="en-GB">
                <a:solidFill>
                  <a:schemeClr val="dk1"/>
                </a:solidFill>
                <a:latin typeface="Arimo" panose="020B0604020202020204"/>
                <a:ea typeface="Arimo" panose="020B0604020202020204"/>
                <a:cs typeface="Arimo" panose="020B0604020202020204"/>
                <a:sym typeface="Arimo" panose="020B0604020202020204"/>
              </a:rPr>
              <a:t>provides for the users all what they want in one place It has a big management side where It manages the notes ,courses ,classes ,times.. as well as it provides an E-learning side that a lot of other websites like this doesn't have and it contains quizzes ,seprate courses and many other advantges</a:t>
            </a:r>
            <a:endParaRPr lang="en-GB">
              <a:solidFill>
                <a:schemeClr val="dk1"/>
              </a:solidFill>
              <a:latin typeface="Arimo" panose="020B0604020202020204"/>
              <a:ea typeface="Arimo" panose="020B0604020202020204"/>
              <a:cs typeface="Arimo" panose="020B0604020202020204"/>
              <a:sym typeface="Arimo"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19"/>
          <p:cNvSpPr txBox="1"/>
          <p:nvPr>
            <p:ph type="title"/>
          </p:nvPr>
        </p:nvSpPr>
        <p:spPr>
          <a:xfrm>
            <a:off x="720000" y="539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ym typeface="+mn-ea"/>
              </a:rPr>
              <a:t>What's different</a:t>
            </a:r>
            <a:endParaRPr lang="en-GB"/>
          </a:p>
        </p:txBody>
      </p:sp>
      <p:sp>
        <p:nvSpPr>
          <p:cNvPr id="322" name="Google Shape;322;p19"/>
          <p:cNvSpPr/>
          <p:nvPr/>
        </p:nvSpPr>
        <p:spPr>
          <a:xfrm>
            <a:off x="6847174" y="3054362"/>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3" name="Google Shape;323;p19"/>
          <p:cNvSpPr/>
          <p:nvPr/>
        </p:nvSpPr>
        <p:spPr>
          <a:xfrm>
            <a:off x="7953778" y="3413513"/>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4" name="Google Shape;324;p19"/>
          <p:cNvSpPr/>
          <p:nvPr/>
        </p:nvSpPr>
        <p:spPr>
          <a:xfrm>
            <a:off x="7255576" y="3878274"/>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5" name="Google Shape;325;p19"/>
          <p:cNvSpPr/>
          <p:nvPr/>
        </p:nvSpPr>
        <p:spPr>
          <a:xfrm>
            <a:off x="8136848" y="1111822"/>
            <a:ext cx="183000" cy="1833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6" name="Google Shape;326;p19"/>
          <p:cNvSpPr/>
          <p:nvPr/>
        </p:nvSpPr>
        <p:spPr>
          <a:xfrm>
            <a:off x="7255481" y="2163124"/>
            <a:ext cx="183000" cy="1833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7" name="Google Shape;327;p19"/>
          <p:cNvSpPr/>
          <p:nvPr/>
        </p:nvSpPr>
        <p:spPr>
          <a:xfrm>
            <a:off x="7599392" y="1933842"/>
            <a:ext cx="183000" cy="1833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8" name="Google Shape;328;p19"/>
          <p:cNvSpPr/>
          <p:nvPr/>
        </p:nvSpPr>
        <p:spPr>
          <a:xfrm>
            <a:off x="7577904" y="2241914"/>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29" name="Google Shape;329;p19"/>
          <p:cNvSpPr/>
          <p:nvPr/>
        </p:nvSpPr>
        <p:spPr>
          <a:xfrm>
            <a:off x="7648433" y="3024171"/>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0" name="Google Shape;330;p19"/>
          <p:cNvSpPr/>
          <p:nvPr/>
        </p:nvSpPr>
        <p:spPr>
          <a:xfrm>
            <a:off x="8072312" y="1750294"/>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1" name="Google Shape;331;p19"/>
          <p:cNvSpPr/>
          <p:nvPr/>
        </p:nvSpPr>
        <p:spPr>
          <a:xfrm>
            <a:off x="7648696" y="2715999"/>
            <a:ext cx="183000" cy="1833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2" name="Google Shape;332;p19"/>
          <p:cNvSpPr/>
          <p:nvPr/>
        </p:nvSpPr>
        <p:spPr>
          <a:xfrm>
            <a:off x="8072259" y="2635963"/>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3" name="Google Shape;333;p19"/>
          <p:cNvSpPr/>
          <p:nvPr/>
        </p:nvSpPr>
        <p:spPr>
          <a:xfrm>
            <a:off x="6969015" y="4121857"/>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4" name="Google Shape;334;p19"/>
          <p:cNvSpPr/>
          <p:nvPr/>
        </p:nvSpPr>
        <p:spPr>
          <a:xfrm>
            <a:off x="6947527" y="3828111"/>
            <a:ext cx="183000" cy="183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5" name="Google Shape;335;p19"/>
          <p:cNvSpPr/>
          <p:nvPr/>
        </p:nvSpPr>
        <p:spPr>
          <a:xfrm>
            <a:off x="7033505" y="3340921"/>
            <a:ext cx="183000" cy="183300"/>
          </a:xfrm>
          <a:prstGeom prst="ellipse">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336" name="Google Shape;336;p19"/>
          <p:cNvSpPr/>
          <p:nvPr/>
        </p:nvSpPr>
        <p:spPr>
          <a:xfrm>
            <a:off x="393683" y="3878743"/>
            <a:ext cx="695400" cy="6954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9"/>
          <p:cNvSpPr/>
          <p:nvPr/>
        </p:nvSpPr>
        <p:spPr>
          <a:xfrm>
            <a:off x="763888" y="3782050"/>
            <a:ext cx="695400" cy="695400"/>
          </a:xfrm>
          <a:prstGeom prst="donut">
            <a:avLst>
              <a:gd name="adj" fmla="val 1714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9"/>
          <p:cNvSpPr/>
          <p:nvPr/>
        </p:nvSpPr>
        <p:spPr>
          <a:xfrm rot="5400000">
            <a:off x="762838" y="3781000"/>
            <a:ext cx="697500" cy="697500"/>
          </a:xfrm>
          <a:prstGeom prst="blockArc">
            <a:avLst>
              <a:gd name="adj1" fmla="val 10774288"/>
              <a:gd name="adj2" fmla="val 19093805"/>
              <a:gd name="adj3" fmla="val 17547"/>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9"/>
          <p:cNvSpPr txBox="1"/>
          <p:nvPr/>
        </p:nvSpPr>
        <p:spPr>
          <a:xfrm>
            <a:off x="941070" y="1937385"/>
            <a:ext cx="5768340" cy="1115695"/>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a:solidFill>
                  <a:schemeClr val="dk1"/>
                </a:solidFill>
                <a:latin typeface="Arimo" panose="020B0604020202020204"/>
                <a:ea typeface="Arimo" panose="020B0604020202020204"/>
                <a:cs typeface="Arimo" panose="020B0604020202020204"/>
                <a:sym typeface="Arimo" panose="020B0604020202020204"/>
              </a:rPr>
              <a:t>During my internship, I was assigned to work on a part of the E-learning feature, which involved displaying tables and creating interactive tiles that can be dragged and dropped. Additionally, I was tasked with implementing the functionality to import and export Excel files. Furthermore, I was got asked to develop a script to handle content translation stored in JSON files for the website</a:t>
            </a:r>
            <a:endParaRPr lang="en-GB">
              <a:solidFill>
                <a:schemeClr val="dk1"/>
              </a:solidFill>
              <a:latin typeface="Arimo" panose="020B0604020202020204"/>
              <a:ea typeface="Arimo" panose="020B0604020202020204"/>
              <a:cs typeface="Arimo" panose="020B0604020202020204"/>
              <a:sym typeface="Arimo"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fr-FR" altLang="en-US"/>
              <a:t>DIAGRAMS</a:t>
            </a:r>
            <a:endParaRPr lang="fr-FR" altLang="en-US"/>
          </a:p>
        </p:txBody>
      </p:sp>
      <p:sp>
        <p:nvSpPr>
          <p:cNvPr id="8" name="Subtitle 7"/>
          <p:cNvSpPr/>
          <p:nvPr>
            <p:ph type="subTitle" idx="4"/>
          </p:nvPr>
        </p:nvSpPr>
        <p:spPr/>
        <p:txBody>
          <a:bodyPr/>
          <a:p>
            <a:r>
              <a:rPr lang="fr-FR" altLang="en-US"/>
              <a:t>Gant ,Pert and usercase</a:t>
            </a:r>
            <a:endParaRPr lang="fr-F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fr-FR" altLang="en-US"/>
              <a:t>Usercase</a:t>
            </a:r>
            <a:endParaRPr lang="fr-FR" altLang="en-US"/>
          </a:p>
        </p:txBody>
      </p:sp>
      <p:pic>
        <p:nvPicPr>
          <p:cNvPr id="4" name="Picture 3" descr="U.C"/>
          <p:cNvPicPr>
            <a:picLocks noChangeAspect="1"/>
          </p:cNvPicPr>
          <p:nvPr/>
        </p:nvPicPr>
        <p:blipFill>
          <a:blip r:embed="rId1"/>
          <a:stretch>
            <a:fillRect/>
          </a:stretch>
        </p:blipFill>
        <p:spPr>
          <a:xfrm>
            <a:off x="3608070" y="1206500"/>
            <a:ext cx="1928495" cy="2730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fr-FR" altLang="en-US"/>
              <a:t>Pert</a:t>
            </a:r>
            <a:endParaRPr lang="fr-FR" altLang="en-US"/>
          </a:p>
        </p:txBody>
      </p:sp>
      <p:pic>
        <p:nvPicPr>
          <p:cNvPr id="4" name="Picture 3" descr="PERT"/>
          <p:cNvPicPr>
            <a:picLocks noChangeAspect="1"/>
          </p:cNvPicPr>
          <p:nvPr/>
        </p:nvPicPr>
        <p:blipFill>
          <a:blip r:embed="rId1"/>
          <a:stretch>
            <a:fillRect/>
          </a:stretch>
        </p:blipFill>
        <p:spPr>
          <a:xfrm>
            <a:off x="1602105" y="1406525"/>
            <a:ext cx="6259195" cy="2806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 Data Analysis for Business Infographic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3882</Words>
  <Application>WPS Presentation</Application>
  <PresentationFormat/>
  <Paragraphs>113</Paragraphs>
  <Slides>25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SimSun</vt:lpstr>
      <vt:lpstr>Wingdings</vt:lpstr>
      <vt:lpstr>Arial</vt:lpstr>
      <vt:lpstr>Bebas Neue</vt:lpstr>
      <vt:lpstr>Arimo</vt:lpstr>
      <vt:lpstr>Nunito Light</vt:lpstr>
      <vt:lpstr>Segoe Print</vt:lpstr>
      <vt:lpstr>Proxima Nova Semibold</vt:lpstr>
      <vt:lpstr>Proxima Nova</vt:lpstr>
      <vt:lpstr>Anaheim</vt:lpstr>
      <vt:lpstr>Microsoft YaHei</vt:lpstr>
      <vt:lpstr>Arial Unicode MS</vt:lpstr>
      <vt:lpstr>Arial Rounded MT Bold</vt:lpstr>
      <vt:lpstr>Calibri</vt:lpstr>
      <vt:lpstr>Algerian</vt:lpstr>
      <vt:lpstr>Arial Black</vt:lpstr>
      <vt:lpstr> Data Analysis for Business Infographics by Slidesgo</vt:lpstr>
      <vt:lpstr>DATA ANALYSIS FOR BUSINESS infographics</vt:lpstr>
      <vt:lpstr>aBOUT DATA ANALYSIS FOR BUSINESS INFOGRAPHICS</vt:lpstr>
      <vt:lpstr>DATA ANALYSIS FOR BUSINESS INFOGRAPHICS</vt:lpstr>
      <vt:lpstr>Introduction</vt:lpstr>
      <vt:lpstr>DATA ANALYSIS FOR BUSINESS INFOGRAPHICS</vt:lpstr>
      <vt:lpstr>DATA ANALYSIS FOR BUSINESS INFOGRAPHICS</vt:lpstr>
      <vt:lpstr>PowerPoint 演示文稿</vt:lpstr>
      <vt:lpstr>PowerPoint 演示文稿</vt:lpstr>
      <vt:lpstr>PowerPoint 演示文稿</vt:lpstr>
      <vt:lpstr>PowerPoint 演示文稿</vt:lpstr>
      <vt:lpstr>DATA ANALYSIS FOR BUSINESS INFOGRAPHICS</vt:lpstr>
      <vt:lpstr>DIAGRAMS</vt:lpstr>
      <vt:lpstr>DATA ANALYSIS FOR BUSINESS INFOGRAPHICS</vt:lpstr>
      <vt:lpstr>Interfaces and tests Here are the drag and drops</vt:lpstr>
      <vt:lpstr>Interfaces and tests Here are the drag and drops whith some errr handling</vt:lpstr>
      <vt:lpstr>Interfaces and tests Here are some of the finals interfaces</vt:lpstr>
      <vt:lpstr>Interfaces and tests Here are some of the finals interfaces</vt:lpstr>
      <vt:lpstr>Interfaces and tests Here are some of the finals interfaces</vt:lpstr>
      <vt:lpstr>Interfaces and tests Here are some of the finals interfaces</vt:lpstr>
      <vt:lpstr>Interfaces and tests Here are some of the finals interfaces</vt:lpstr>
      <vt:lpstr>Interfaces and tests Here are some of the finals interfaces</vt:lpstr>
      <vt:lpstr>Interfaces and tests Here’s the python scrip</vt:lpstr>
      <vt:lpstr>Interfaces and tests Here’s the python scrip</vt:lpstr>
      <vt:lpstr>Conclusion</vt:lpstr>
      <vt:lpstr>Interfaces and tests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_x000B_Internship Report</dc:title>
  <dc:creator/>
  <cp:lastModifiedBy>Houssam</cp:lastModifiedBy>
  <cp:revision>3</cp:revision>
  <dcterms:created xsi:type="dcterms:W3CDTF">2023-06-06T08:15:23Z</dcterms:created>
  <dcterms:modified xsi:type="dcterms:W3CDTF">2023-06-06T09:13:21Z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721B661064FF4A8589CA53DD2A36CCA7</vt:lpwstr>
  </property>
  <property fmtid="{D5CDD505-2E9C-101B-9397-08002B2CF9AE}" pid="3" name="KSOProductBuildVer">
    <vt:lpwstr>1033-11.2.0.11417</vt:lpwstr>
  </property>
</Properties>
</file>